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318924-7DE8-45C5-91BA-E57738650E21}" v="1" dt="2026-02-05T14:01:44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egel, Diana" userId="3a00e255-c5ae-4c56-b288-d4889f9102c0" providerId="ADAL" clId="{F220D90C-A4AF-4AAB-A00C-E1E9706FBB33}"/>
    <pc:docChg chg="custSel modSld">
      <pc:chgData name="Floegel, Diana" userId="3a00e255-c5ae-4c56-b288-d4889f9102c0" providerId="ADAL" clId="{F220D90C-A4AF-4AAB-A00C-E1E9706FBB33}" dt="2026-02-05T14:11:32.348" v="10" actId="20577"/>
      <pc:docMkLst>
        <pc:docMk/>
      </pc:docMkLst>
      <pc:sldChg chg="modSp mod">
        <pc:chgData name="Floegel, Diana" userId="3a00e255-c5ae-4c56-b288-d4889f9102c0" providerId="ADAL" clId="{F220D90C-A4AF-4AAB-A00C-E1E9706FBB33}" dt="2026-02-05T14:11:32.348" v="10" actId="20577"/>
        <pc:sldMkLst>
          <pc:docMk/>
          <pc:sldMk cId="556426718" sldId="256"/>
        </pc:sldMkLst>
        <pc:spChg chg="mod">
          <ac:chgData name="Floegel, Diana" userId="3a00e255-c5ae-4c56-b288-d4889f9102c0" providerId="ADAL" clId="{F220D90C-A4AF-4AAB-A00C-E1E9706FBB33}" dt="2026-02-05T14:11:32.348" v="10" actId="20577"/>
          <ac:spMkLst>
            <pc:docMk/>
            <pc:sldMk cId="556426718" sldId="256"/>
            <ac:spMk id="3" creationId="{D61DB05D-48EE-F735-F9D7-4871D0A6E870}"/>
          </ac:spMkLst>
        </pc:spChg>
      </pc:sldChg>
      <pc:sldChg chg="modSp mod">
        <pc:chgData name="Floegel, Diana" userId="3a00e255-c5ae-4c56-b288-d4889f9102c0" providerId="ADAL" clId="{F220D90C-A4AF-4AAB-A00C-E1E9706FBB33}" dt="2026-02-05T14:01:44.167" v="2" actId="27636"/>
        <pc:sldMkLst>
          <pc:docMk/>
          <pc:sldMk cId="3661958295" sldId="259"/>
        </pc:sldMkLst>
        <pc:spChg chg="mod">
          <ac:chgData name="Floegel, Diana" userId="3a00e255-c5ae-4c56-b288-d4889f9102c0" providerId="ADAL" clId="{F220D90C-A4AF-4AAB-A00C-E1E9706FBB33}" dt="2026-02-05T14:01:44.167" v="2" actId="27636"/>
          <ac:spMkLst>
            <pc:docMk/>
            <pc:sldMk cId="3661958295" sldId="259"/>
            <ac:spMk id="3" creationId="{65938266-65E5-2ABC-61AF-CDF8488DBFF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79B34-DADC-4D64-AFC2-9BE869D11CFD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D90A370-17BD-44D4-A06A-2FCFD3A807CB}">
      <dgm:prSet/>
      <dgm:spPr/>
      <dgm:t>
        <a:bodyPr/>
        <a:lstStyle/>
        <a:p>
          <a:r>
            <a:rPr lang="en-US" b="0" i="0" dirty="0"/>
            <a:t>Working with </a:t>
          </a:r>
          <a:r>
            <a:rPr lang="en-US" b="0" i="1" dirty="0"/>
            <a:t>people</a:t>
          </a:r>
          <a:endParaRPr lang="en-US" dirty="0"/>
        </a:p>
      </dgm:t>
    </dgm:pt>
    <dgm:pt modelId="{BCC3F37C-4EC3-4F19-BC78-AC7D50757251}" type="parTrans" cxnId="{903A0E94-D8CA-4BCE-A19E-360E6487FB07}">
      <dgm:prSet/>
      <dgm:spPr/>
      <dgm:t>
        <a:bodyPr/>
        <a:lstStyle/>
        <a:p>
          <a:endParaRPr lang="en-US"/>
        </a:p>
      </dgm:t>
    </dgm:pt>
    <dgm:pt modelId="{36BBE18A-F557-46CC-9410-1D3298B77867}" type="sibTrans" cxnId="{903A0E94-D8CA-4BCE-A19E-360E6487FB07}">
      <dgm:prSet phldrT="01" phldr="0"/>
      <dgm:spPr/>
      <dgm:t>
        <a:bodyPr/>
        <a:lstStyle/>
        <a:p>
          <a:r>
            <a:rPr lang="en-US" dirty="0"/>
            <a:t>01</a:t>
          </a:r>
        </a:p>
      </dgm:t>
    </dgm:pt>
    <dgm:pt modelId="{F8277230-3850-4E0E-B803-C9411C24FA2E}">
      <dgm:prSet/>
      <dgm:spPr/>
      <dgm:t>
        <a:bodyPr/>
        <a:lstStyle/>
        <a:p>
          <a:r>
            <a:rPr lang="en-US" b="0" i="0" dirty="0"/>
            <a:t>Collecting </a:t>
          </a:r>
          <a:r>
            <a:rPr lang="en-US" b="0" i="1" dirty="0"/>
            <a:t>identifying </a:t>
          </a:r>
          <a:r>
            <a:rPr lang="en-US" b="0" i="0" dirty="0"/>
            <a:t>and/or </a:t>
          </a:r>
          <a:r>
            <a:rPr lang="en-US" b="0" i="1" dirty="0"/>
            <a:t>private</a:t>
          </a:r>
          <a:r>
            <a:rPr lang="en-US" b="0" i="0" dirty="0"/>
            <a:t> information</a:t>
          </a:r>
          <a:endParaRPr lang="en-US" dirty="0"/>
        </a:p>
      </dgm:t>
    </dgm:pt>
    <dgm:pt modelId="{3F2FCC04-B394-474E-B92B-E83D483D4E6C}" type="parTrans" cxnId="{5B9E7CD9-384B-4F3D-A043-C8C40E1BD1A4}">
      <dgm:prSet/>
      <dgm:spPr/>
      <dgm:t>
        <a:bodyPr/>
        <a:lstStyle/>
        <a:p>
          <a:endParaRPr lang="en-US"/>
        </a:p>
      </dgm:t>
    </dgm:pt>
    <dgm:pt modelId="{F59E06DA-2E3F-4B24-8CF1-72D705DD245B}" type="sibTrans" cxnId="{5B9E7CD9-384B-4F3D-A043-C8C40E1BD1A4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647B2087-1EF1-446B-8E99-632FAB62E339}">
      <dgm:prSet/>
      <dgm:spPr/>
      <dgm:t>
        <a:bodyPr/>
        <a:lstStyle/>
        <a:p>
          <a:r>
            <a:rPr lang="en-US" b="0" i="0"/>
            <a:t>Working </a:t>
          </a:r>
          <a:r>
            <a:rPr lang="en-US" b="0" i="1"/>
            <a:t>systematically</a:t>
          </a:r>
          <a:endParaRPr lang="en-US"/>
        </a:p>
      </dgm:t>
    </dgm:pt>
    <dgm:pt modelId="{67CEED7D-1FF5-420D-8B1F-1071FCBC7C00}" type="parTrans" cxnId="{2410784E-7866-4F65-93AC-8E70D6C41B37}">
      <dgm:prSet/>
      <dgm:spPr/>
      <dgm:t>
        <a:bodyPr/>
        <a:lstStyle/>
        <a:p>
          <a:endParaRPr lang="en-US"/>
        </a:p>
      </dgm:t>
    </dgm:pt>
    <dgm:pt modelId="{A2B58A77-5178-44E2-8AEA-CE415B66477B}" type="sibTrans" cxnId="{2410784E-7866-4F65-93AC-8E70D6C41B37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63D2F2E2-97B2-4B1D-9599-9C4568B5B596}">
      <dgm:prSet/>
      <dgm:spPr/>
      <dgm:t>
        <a:bodyPr/>
        <a:lstStyle/>
        <a:p>
          <a:r>
            <a:rPr lang="en-US" b="0" i="0"/>
            <a:t>Systematic can be a confusing term!</a:t>
          </a:r>
          <a:endParaRPr lang="en-US"/>
        </a:p>
      </dgm:t>
    </dgm:pt>
    <dgm:pt modelId="{89C8AEA1-6935-4D2F-935E-B14E63E25441}" type="parTrans" cxnId="{B0E01CC5-94A5-4706-9A88-192F844DCE0D}">
      <dgm:prSet/>
      <dgm:spPr/>
      <dgm:t>
        <a:bodyPr/>
        <a:lstStyle/>
        <a:p>
          <a:endParaRPr lang="en-US"/>
        </a:p>
      </dgm:t>
    </dgm:pt>
    <dgm:pt modelId="{D9FEC4E4-1E6F-4FF8-9FC5-CA32F75394F1}" type="sibTrans" cxnId="{B0E01CC5-94A5-4706-9A88-192F844DCE0D}">
      <dgm:prSet/>
      <dgm:spPr/>
      <dgm:t>
        <a:bodyPr/>
        <a:lstStyle/>
        <a:p>
          <a:endParaRPr lang="en-US"/>
        </a:p>
      </dgm:t>
    </dgm:pt>
    <dgm:pt modelId="{AB68992D-9C53-4BC2-BFE2-4D13C6EDA292}">
      <dgm:prSet/>
      <dgm:spPr/>
      <dgm:t>
        <a:bodyPr/>
        <a:lstStyle/>
        <a:p>
          <a:r>
            <a:rPr lang="en-US" b="0" i="0"/>
            <a:t>Enrolling more than two people</a:t>
          </a:r>
          <a:endParaRPr lang="en-US"/>
        </a:p>
      </dgm:t>
    </dgm:pt>
    <dgm:pt modelId="{41885CEE-B42C-4FD0-9469-F92DACBF52DE}" type="parTrans" cxnId="{AC64EB28-FAB1-44F0-AA43-1FFB920FB8AF}">
      <dgm:prSet/>
      <dgm:spPr/>
      <dgm:t>
        <a:bodyPr/>
        <a:lstStyle/>
        <a:p>
          <a:endParaRPr lang="en-US"/>
        </a:p>
      </dgm:t>
    </dgm:pt>
    <dgm:pt modelId="{7DF05E94-D5AB-4279-BCC6-DBBFE894DDE2}" type="sibTrans" cxnId="{AC64EB28-FAB1-44F0-AA43-1FFB920FB8AF}">
      <dgm:prSet/>
      <dgm:spPr/>
      <dgm:t>
        <a:bodyPr/>
        <a:lstStyle/>
        <a:p>
          <a:endParaRPr lang="en-US"/>
        </a:p>
      </dgm:t>
    </dgm:pt>
    <dgm:pt modelId="{A8F1A408-3137-4B2A-AB4D-5D925B4705B9}">
      <dgm:prSet/>
      <dgm:spPr/>
      <dgm:t>
        <a:bodyPr/>
        <a:lstStyle/>
        <a:p>
          <a:r>
            <a:rPr lang="en-US" b="0" i="0"/>
            <a:t>Consider methodology and method</a:t>
          </a:r>
          <a:endParaRPr lang="en-US"/>
        </a:p>
      </dgm:t>
    </dgm:pt>
    <dgm:pt modelId="{C80350A1-3A0D-4E55-9763-C257BBC6C87B}" type="parTrans" cxnId="{9403F2EB-02CC-4D20-8A0C-FF99FF4BB034}">
      <dgm:prSet/>
      <dgm:spPr/>
      <dgm:t>
        <a:bodyPr/>
        <a:lstStyle/>
        <a:p>
          <a:endParaRPr lang="en-US"/>
        </a:p>
      </dgm:t>
    </dgm:pt>
    <dgm:pt modelId="{383B4300-814B-4690-A40B-A5FD15443C0C}" type="sibTrans" cxnId="{9403F2EB-02CC-4D20-8A0C-FF99FF4BB034}">
      <dgm:prSet/>
      <dgm:spPr/>
      <dgm:t>
        <a:bodyPr/>
        <a:lstStyle/>
        <a:p>
          <a:endParaRPr lang="en-US"/>
        </a:p>
      </dgm:t>
    </dgm:pt>
    <dgm:pt modelId="{252ABFD1-F1D2-4D25-B46C-235EF90BD48F}">
      <dgm:prSet/>
      <dgm:spPr/>
      <dgm:t>
        <a:bodyPr/>
        <a:lstStyle/>
        <a:p>
          <a:r>
            <a:rPr lang="en-US" b="0" i="0"/>
            <a:t>Seeking to contribute to </a:t>
          </a:r>
          <a:r>
            <a:rPr lang="en-US" b="0" i="1"/>
            <a:t>generalizable</a:t>
          </a:r>
          <a:r>
            <a:rPr lang="en-US" b="0" i="0"/>
            <a:t> knowledge</a:t>
          </a:r>
          <a:endParaRPr lang="en-US"/>
        </a:p>
      </dgm:t>
    </dgm:pt>
    <dgm:pt modelId="{F6D1F01D-7464-416D-BA45-280967C6503F}" type="parTrans" cxnId="{184274F5-E056-4222-B14E-85A0DAE7F5E2}">
      <dgm:prSet/>
      <dgm:spPr/>
      <dgm:t>
        <a:bodyPr/>
        <a:lstStyle/>
        <a:p>
          <a:endParaRPr lang="en-US"/>
        </a:p>
      </dgm:t>
    </dgm:pt>
    <dgm:pt modelId="{2822752B-38A3-4288-9A65-C4A9E92A4FC3}" type="sibTrans" cxnId="{184274F5-E056-4222-B14E-85A0DAE7F5E2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FBFBCD45-BF7C-419F-BF7A-2DB64B45369D}">
      <dgm:prSet/>
      <dgm:spPr/>
      <dgm:t>
        <a:bodyPr/>
        <a:lstStyle/>
        <a:p>
          <a:r>
            <a:rPr lang="en-US" b="0" i="0"/>
            <a:t>Also can be confusing!</a:t>
          </a:r>
          <a:endParaRPr lang="en-US"/>
        </a:p>
      </dgm:t>
    </dgm:pt>
    <dgm:pt modelId="{8D1CAE05-CAC3-4D41-810F-F461A49DD904}" type="parTrans" cxnId="{52423F3B-4E7F-4EC0-A769-D5C05E1ECB21}">
      <dgm:prSet/>
      <dgm:spPr/>
      <dgm:t>
        <a:bodyPr/>
        <a:lstStyle/>
        <a:p>
          <a:endParaRPr lang="en-US"/>
        </a:p>
      </dgm:t>
    </dgm:pt>
    <dgm:pt modelId="{3C9B54DA-5178-4CC6-93D2-65BD499A2F0B}" type="sibTrans" cxnId="{52423F3B-4E7F-4EC0-A769-D5C05E1ECB21}">
      <dgm:prSet/>
      <dgm:spPr/>
      <dgm:t>
        <a:bodyPr/>
        <a:lstStyle/>
        <a:p>
          <a:endParaRPr lang="en-US"/>
        </a:p>
      </dgm:t>
    </dgm:pt>
    <dgm:pt modelId="{C30BB436-A562-45B3-9FAB-744E53BB7B93}">
      <dgm:prSet/>
      <dgm:spPr/>
      <dgm:t>
        <a:bodyPr/>
        <a:lstStyle/>
        <a:p>
          <a:r>
            <a:rPr lang="en-US" b="0" i="0"/>
            <a:t>Consider transferability</a:t>
          </a:r>
          <a:endParaRPr lang="en-US"/>
        </a:p>
      </dgm:t>
    </dgm:pt>
    <dgm:pt modelId="{252CCC58-AE0D-41DE-874B-9DDD2289AA45}" type="parTrans" cxnId="{B6EF6B66-EBEA-4F1B-8646-0411AB54FD56}">
      <dgm:prSet/>
      <dgm:spPr/>
      <dgm:t>
        <a:bodyPr/>
        <a:lstStyle/>
        <a:p>
          <a:endParaRPr lang="en-US"/>
        </a:p>
      </dgm:t>
    </dgm:pt>
    <dgm:pt modelId="{B0DEFF1B-5A27-4AEC-B3E1-80A4561CE9D8}" type="sibTrans" cxnId="{B6EF6B66-EBEA-4F1B-8646-0411AB54FD56}">
      <dgm:prSet/>
      <dgm:spPr/>
      <dgm:t>
        <a:bodyPr/>
        <a:lstStyle/>
        <a:p>
          <a:endParaRPr lang="en-US"/>
        </a:p>
      </dgm:t>
    </dgm:pt>
    <dgm:pt modelId="{78B33BCC-A461-4BA4-ACAF-DAF671664DFE}">
      <dgm:prSet/>
      <dgm:spPr/>
      <dgm:t>
        <a:bodyPr/>
        <a:lstStyle/>
        <a:p>
          <a:r>
            <a:rPr lang="en-US" b="0" i="0"/>
            <a:t>You want your research to apply to more than one context and/or you want to share it more widely</a:t>
          </a:r>
          <a:endParaRPr lang="en-US"/>
        </a:p>
      </dgm:t>
    </dgm:pt>
    <dgm:pt modelId="{A088F5F2-77E4-4536-B314-3CD59B4672A2}" type="parTrans" cxnId="{D96E2E2A-221A-4CC4-AEF1-EAAB42E9BD3B}">
      <dgm:prSet/>
      <dgm:spPr/>
      <dgm:t>
        <a:bodyPr/>
        <a:lstStyle/>
        <a:p>
          <a:endParaRPr lang="en-US"/>
        </a:p>
      </dgm:t>
    </dgm:pt>
    <dgm:pt modelId="{5938EE16-3E16-4DA6-87B0-B5D2F38C22AE}" type="sibTrans" cxnId="{D96E2E2A-221A-4CC4-AEF1-EAAB42E9BD3B}">
      <dgm:prSet/>
      <dgm:spPr/>
      <dgm:t>
        <a:bodyPr/>
        <a:lstStyle/>
        <a:p>
          <a:endParaRPr lang="en-US"/>
        </a:p>
      </dgm:t>
    </dgm:pt>
    <dgm:pt modelId="{EFD32195-67CE-4107-9C37-71713AF7379B}" type="pres">
      <dgm:prSet presAssocID="{38279B34-DADC-4D64-AFC2-9BE869D11CFD}" presName="Name0" presStyleCnt="0">
        <dgm:presLayoutVars>
          <dgm:animLvl val="lvl"/>
          <dgm:resizeHandles val="exact"/>
        </dgm:presLayoutVars>
      </dgm:prSet>
      <dgm:spPr/>
    </dgm:pt>
    <dgm:pt modelId="{83C7AE08-AFAE-45C8-A169-7EAB756BA152}" type="pres">
      <dgm:prSet presAssocID="{4D90A370-17BD-44D4-A06A-2FCFD3A807CB}" presName="compositeNode" presStyleCnt="0">
        <dgm:presLayoutVars>
          <dgm:bulletEnabled val="1"/>
        </dgm:presLayoutVars>
      </dgm:prSet>
      <dgm:spPr/>
    </dgm:pt>
    <dgm:pt modelId="{7DA55D44-E041-4C79-8137-84049E862312}" type="pres">
      <dgm:prSet presAssocID="{4D90A370-17BD-44D4-A06A-2FCFD3A807CB}" presName="bgRect" presStyleLbl="alignNode1" presStyleIdx="0" presStyleCnt="4"/>
      <dgm:spPr/>
    </dgm:pt>
    <dgm:pt modelId="{3003E6C6-245B-4B28-AEC8-9B39B2EB721E}" type="pres">
      <dgm:prSet presAssocID="{36BBE18A-F557-46CC-9410-1D3298B77867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4E69BEF0-F15E-4CCA-8FCC-738990B3F179}" type="pres">
      <dgm:prSet presAssocID="{4D90A370-17BD-44D4-A06A-2FCFD3A807CB}" presName="nodeRect" presStyleLbl="alignNode1" presStyleIdx="0" presStyleCnt="4">
        <dgm:presLayoutVars>
          <dgm:bulletEnabled val="1"/>
        </dgm:presLayoutVars>
      </dgm:prSet>
      <dgm:spPr/>
    </dgm:pt>
    <dgm:pt modelId="{7658E6D4-2C27-4E6E-9C89-A262EF6356B9}" type="pres">
      <dgm:prSet presAssocID="{36BBE18A-F557-46CC-9410-1D3298B77867}" presName="sibTrans" presStyleCnt="0"/>
      <dgm:spPr/>
    </dgm:pt>
    <dgm:pt modelId="{F3C80D37-4B8E-4A8D-B2B4-3E9FC685D200}" type="pres">
      <dgm:prSet presAssocID="{F8277230-3850-4E0E-B803-C9411C24FA2E}" presName="compositeNode" presStyleCnt="0">
        <dgm:presLayoutVars>
          <dgm:bulletEnabled val="1"/>
        </dgm:presLayoutVars>
      </dgm:prSet>
      <dgm:spPr/>
    </dgm:pt>
    <dgm:pt modelId="{C2BC2ABF-D007-4635-863B-EEC9B36AE5B1}" type="pres">
      <dgm:prSet presAssocID="{F8277230-3850-4E0E-B803-C9411C24FA2E}" presName="bgRect" presStyleLbl="alignNode1" presStyleIdx="1" presStyleCnt="4"/>
      <dgm:spPr/>
    </dgm:pt>
    <dgm:pt modelId="{68E4E0B8-19CE-41CA-8E6C-8E6FB1D0ABE6}" type="pres">
      <dgm:prSet presAssocID="{F59E06DA-2E3F-4B24-8CF1-72D705DD245B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2399BD36-5C5A-482C-860E-76B51FD848B4}" type="pres">
      <dgm:prSet presAssocID="{F8277230-3850-4E0E-B803-C9411C24FA2E}" presName="nodeRect" presStyleLbl="alignNode1" presStyleIdx="1" presStyleCnt="4">
        <dgm:presLayoutVars>
          <dgm:bulletEnabled val="1"/>
        </dgm:presLayoutVars>
      </dgm:prSet>
      <dgm:spPr/>
    </dgm:pt>
    <dgm:pt modelId="{396480D9-5485-49BF-9B31-3A8C4E30485C}" type="pres">
      <dgm:prSet presAssocID="{F59E06DA-2E3F-4B24-8CF1-72D705DD245B}" presName="sibTrans" presStyleCnt="0"/>
      <dgm:spPr/>
    </dgm:pt>
    <dgm:pt modelId="{8B1CFE4F-A950-42F0-8FE4-3C5E7938061E}" type="pres">
      <dgm:prSet presAssocID="{647B2087-1EF1-446B-8E99-632FAB62E339}" presName="compositeNode" presStyleCnt="0">
        <dgm:presLayoutVars>
          <dgm:bulletEnabled val="1"/>
        </dgm:presLayoutVars>
      </dgm:prSet>
      <dgm:spPr/>
    </dgm:pt>
    <dgm:pt modelId="{C9F9B8EB-DEE8-48C5-A6D3-B3E847CCBB0D}" type="pres">
      <dgm:prSet presAssocID="{647B2087-1EF1-446B-8E99-632FAB62E339}" presName="bgRect" presStyleLbl="alignNode1" presStyleIdx="2" presStyleCnt="4"/>
      <dgm:spPr/>
    </dgm:pt>
    <dgm:pt modelId="{C0364197-94FB-4838-BBE6-C9CB69F6D618}" type="pres">
      <dgm:prSet presAssocID="{A2B58A77-5178-44E2-8AEA-CE415B66477B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BE829D5E-A8CA-4D34-A4DF-5082EE13ED62}" type="pres">
      <dgm:prSet presAssocID="{647B2087-1EF1-446B-8E99-632FAB62E339}" presName="nodeRect" presStyleLbl="alignNode1" presStyleIdx="2" presStyleCnt="4">
        <dgm:presLayoutVars>
          <dgm:bulletEnabled val="1"/>
        </dgm:presLayoutVars>
      </dgm:prSet>
      <dgm:spPr/>
    </dgm:pt>
    <dgm:pt modelId="{5EA11A1B-0716-4C3C-8570-80BDB04AEE84}" type="pres">
      <dgm:prSet presAssocID="{A2B58A77-5178-44E2-8AEA-CE415B66477B}" presName="sibTrans" presStyleCnt="0"/>
      <dgm:spPr/>
    </dgm:pt>
    <dgm:pt modelId="{6B8532AB-9502-4429-8CA0-939C18F5C4CD}" type="pres">
      <dgm:prSet presAssocID="{252ABFD1-F1D2-4D25-B46C-235EF90BD48F}" presName="compositeNode" presStyleCnt="0">
        <dgm:presLayoutVars>
          <dgm:bulletEnabled val="1"/>
        </dgm:presLayoutVars>
      </dgm:prSet>
      <dgm:spPr/>
    </dgm:pt>
    <dgm:pt modelId="{F287B7F9-B08C-4A9C-BB76-209C8ACAACAE}" type="pres">
      <dgm:prSet presAssocID="{252ABFD1-F1D2-4D25-B46C-235EF90BD48F}" presName="bgRect" presStyleLbl="alignNode1" presStyleIdx="3" presStyleCnt="4"/>
      <dgm:spPr/>
    </dgm:pt>
    <dgm:pt modelId="{96355323-56D0-4311-957B-A12B05783993}" type="pres">
      <dgm:prSet presAssocID="{2822752B-38A3-4288-9A65-C4A9E92A4FC3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1AF75F19-73A6-4845-A2D8-8E9F0F49D2B8}" type="pres">
      <dgm:prSet presAssocID="{252ABFD1-F1D2-4D25-B46C-235EF90BD48F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921AB608-5C0F-4D4C-A23D-50FD19385AEB}" type="presOf" srcId="{A2B58A77-5178-44E2-8AEA-CE415B66477B}" destId="{C0364197-94FB-4838-BBE6-C9CB69F6D618}" srcOrd="0" destOrd="0" presId="urn:microsoft.com/office/officeart/2016/7/layout/LinearBlockProcessNumbered"/>
    <dgm:cxn modelId="{08819519-8A87-4CB0-B5B0-6130630069B8}" type="presOf" srcId="{252ABFD1-F1D2-4D25-B46C-235EF90BD48F}" destId="{1AF75F19-73A6-4845-A2D8-8E9F0F49D2B8}" srcOrd="1" destOrd="0" presId="urn:microsoft.com/office/officeart/2016/7/layout/LinearBlockProcessNumbered"/>
    <dgm:cxn modelId="{8F58701B-A5EB-4C74-8614-55E52480120A}" type="presOf" srcId="{647B2087-1EF1-446B-8E99-632FAB62E339}" destId="{C9F9B8EB-DEE8-48C5-A6D3-B3E847CCBB0D}" srcOrd="0" destOrd="0" presId="urn:microsoft.com/office/officeart/2016/7/layout/LinearBlockProcessNumbered"/>
    <dgm:cxn modelId="{AC64EB28-FAB1-44F0-AA43-1FFB920FB8AF}" srcId="{647B2087-1EF1-446B-8E99-632FAB62E339}" destId="{AB68992D-9C53-4BC2-BFE2-4D13C6EDA292}" srcOrd="1" destOrd="0" parTransId="{41885CEE-B42C-4FD0-9469-F92DACBF52DE}" sibTransId="{7DF05E94-D5AB-4279-BCC6-DBBFE894DDE2}"/>
    <dgm:cxn modelId="{D96E2E2A-221A-4CC4-AEF1-EAAB42E9BD3B}" srcId="{252ABFD1-F1D2-4D25-B46C-235EF90BD48F}" destId="{78B33BCC-A461-4BA4-ACAF-DAF671664DFE}" srcOrd="2" destOrd="0" parTransId="{A088F5F2-77E4-4536-B314-3CD59B4672A2}" sibTransId="{5938EE16-3E16-4DA6-87B0-B5D2F38C22AE}"/>
    <dgm:cxn modelId="{30CD3E33-9DC9-4583-B625-2FBBA1B3654E}" type="presOf" srcId="{38279B34-DADC-4D64-AFC2-9BE869D11CFD}" destId="{EFD32195-67CE-4107-9C37-71713AF7379B}" srcOrd="0" destOrd="0" presId="urn:microsoft.com/office/officeart/2016/7/layout/LinearBlockProcessNumbered"/>
    <dgm:cxn modelId="{52423F3B-4E7F-4EC0-A769-D5C05E1ECB21}" srcId="{252ABFD1-F1D2-4D25-B46C-235EF90BD48F}" destId="{FBFBCD45-BF7C-419F-BF7A-2DB64B45369D}" srcOrd="0" destOrd="0" parTransId="{8D1CAE05-CAC3-4D41-810F-F461A49DD904}" sibTransId="{3C9B54DA-5178-4CC6-93D2-65BD499A2F0B}"/>
    <dgm:cxn modelId="{1966F33D-A1EC-4DF6-AF86-0D9EF578F26A}" type="presOf" srcId="{4D90A370-17BD-44D4-A06A-2FCFD3A807CB}" destId="{7DA55D44-E041-4C79-8137-84049E862312}" srcOrd="0" destOrd="0" presId="urn:microsoft.com/office/officeart/2016/7/layout/LinearBlockProcessNumbered"/>
    <dgm:cxn modelId="{0BDD923E-2CB0-4B49-B41E-51B0BB4CFCEF}" type="presOf" srcId="{252ABFD1-F1D2-4D25-B46C-235EF90BD48F}" destId="{F287B7F9-B08C-4A9C-BB76-209C8ACAACAE}" srcOrd="0" destOrd="0" presId="urn:microsoft.com/office/officeart/2016/7/layout/LinearBlockProcessNumbered"/>
    <dgm:cxn modelId="{B4D1815F-2489-4DD7-ADDC-9413715C252D}" type="presOf" srcId="{FBFBCD45-BF7C-419F-BF7A-2DB64B45369D}" destId="{1AF75F19-73A6-4845-A2D8-8E9F0F49D2B8}" srcOrd="0" destOrd="1" presId="urn:microsoft.com/office/officeart/2016/7/layout/LinearBlockProcessNumbered"/>
    <dgm:cxn modelId="{B6EF6B66-EBEA-4F1B-8646-0411AB54FD56}" srcId="{252ABFD1-F1D2-4D25-B46C-235EF90BD48F}" destId="{C30BB436-A562-45B3-9FAB-744E53BB7B93}" srcOrd="1" destOrd="0" parTransId="{252CCC58-AE0D-41DE-874B-9DDD2289AA45}" sibTransId="{B0DEFF1B-5A27-4AEC-B3E1-80A4561CE9D8}"/>
    <dgm:cxn modelId="{2410784E-7866-4F65-93AC-8E70D6C41B37}" srcId="{38279B34-DADC-4D64-AFC2-9BE869D11CFD}" destId="{647B2087-1EF1-446B-8E99-632FAB62E339}" srcOrd="2" destOrd="0" parTransId="{67CEED7D-1FF5-420D-8B1F-1071FCBC7C00}" sibTransId="{A2B58A77-5178-44E2-8AEA-CE415B66477B}"/>
    <dgm:cxn modelId="{E6178D54-BCE9-4D83-9086-22B18834D42E}" type="presOf" srcId="{F8277230-3850-4E0E-B803-C9411C24FA2E}" destId="{C2BC2ABF-D007-4635-863B-EEC9B36AE5B1}" srcOrd="0" destOrd="0" presId="urn:microsoft.com/office/officeart/2016/7/layout/LinearBlockProcessNumbered"/>
    <dgm:cxn modelId="{4F647155-85AF-4F6E-AACB-D456C3D7DBA3}" type="presOf" srcId="{AB68992D-9C53-4BC2-BFE2-4D13C6EDA292}" destId="{BE829D5E-A8CA-4D34-A4DF-5082EE13ED62}" srcOrd="0" destOrd="2" presId="urn:microsoft.com/office/officeart/2016/7/layout/LinearBlockProcessNumbered"/>
    <dgm:cxn modelId="{8E9AD191-9161-4FAD-B61F-871A9E410532}" type="presOf" srcId="{647B2087-1EF1-446B-8E99-632FAB62E339}" destId="{BE829D5E-A8CA-4D34-A4DF-5082EE13ED62}" srcOrd="1" destOrd="0" presId="urn:microsoft.com/office/officeart/2016/7/layout/LinearBlockProcessNumbered"/>
    <dgm:cxn modelId="{903A0E94-D8CA-4BCE-A19E-360E6487FB07}" srcId="{38279B34-DADC-4D64-AFC2-9BE869D11CFD}" destId="{4D90A370-17BD-44D4-A06A-2FCFD3A807CB}" srcOrd="0" destOrd="0" parTransId="{BCC3F37C-4EC3-4F19-BC78-AC7D50757251}" sibTransId="{36BBE18A-F557-46CC-9410-1D3298B77867}"/>
    <dgm:cxn modelId="{B0E01CC5-94A5-4706-9A88-192F844DCE0D}" srcId="{647B2087-1EF1-446B-8E99-632FAB62E339}" destId="{63D2F2E2-97B2-4B1D-9599-9C4568B5B596}" srcOrd="0" destOrd="0" parTransId="{89C8AEA1-6935-4D2F-935E-B14E63E25441}" sibTransId="{D9FEC4E4-1E6F-4FF8-9FC5-CA32F75394F1}"/>
    <dgm:cxn modelId="{9AAAE0C7-A084-4530-AA96-911789BBF071}" type="presOf" srcId="{A8F1A408-3137-4B2A-AB4D-5D925B4705B9}" destId="{BE829D5E-A8CA-4D34-A4DF-5082EE13ED62}" srcOrd="0" destOrd="3" presId="urn:microsoft.com/office/officeart/2016/7/layout/LinearBlockProcessNumbered"/>
    <dgm:cxn modelId="{5B9E7CD9-384B-4F3D-A043-C8C40E1BD1A4}" srcId="{38279B34-DADC-4D64-AFC2-9BE869D11CFD}" destId="{F8277230-3850-4E0E-B803-C9411C24FA2E}" srcOrd="1" destOrd="0" parTransId="{3F2FCC04-B394-474E-B92B-E83D483D4E6C}" sibTransId="{F59E06DA-2E3F-4B24-8CF1-72D705DD245B}"/>
    <dgm:cxn modelId="{9F3C25DF-5FB9-4533-91B8-C269719B1C6A}" type="presOf" srcId="{78B33BCC-A461-4BA4-ACAF-DAF671664DFE}" destId="{1AF75F19-73A6-4845-A2D8-8E9F0F49D2B8}" srcOrd="0" destOrd="3" presId="urn:microsoft.com/office/officeart/2016/7/layout/LinearBlockProcessNumbered"/>
    <dgm:cxn modelId="{6ADBB8DF-D3FA-4801-846F-E3578F152378}" type="presOf" srcId="{2822752B-38A3-4288-9A65-C4A9E92A4FC3}" destId="{96355323-56D0-4311-957B-A12B05783993}" srcOrd="0" destOrd="0" presId="urn:microsoft.com/office/officeart/2016/7/layout/LinearBlockProcessNumbered"/>
    <dgm:cxn modelId="{E87661E1-A22C-4EC9-B465-EBC86EE11DE8}" type="presOf" srcId="{F59E06DA-2E3F-4B24-8CF1-72D705DD245B}" destId="{68E4E0B8-19CE-41CA-8E6C-8E6FB1D0ABE6}" srcOrd="0" destOrd="0" presId="urn:microsoft.com/office/officeart/2016/7/layout/LinearBlockProcessNumbered"/>
    <dgm:cxn modelId="{87449AE1-B3B4-4455-963F-BC28BBDFFF7A}" type="presOf" srcId="{36BBE18A-F557-46CC-9410-1D3298B77867}" destId="{3003E6C6-245B-4B28-AEC8-9B39B2EB721E}" srcOrd="0" destOrd="0" presId="urn:microsoft.com/office/officeart/2016/7/layout/LinearBlockProcessNumbered"/>
    <dgm:cxn modelId="{4E085CE8-2D79-411C-B9CF-4CBDD64B1817}" type="presOf" srcId="{4D90A370-17BD-44D4-A06A-2FCFD3A807CB}" destId="{4E69BEF0-F15E-4CCA-8FCC-738990B3F179}" srcOrd="1" destOrd="0" presId="urn:microsoft.com/office/officeart/2016/7/layout/LinearBlockProcessNumbered"/>
    <dgm:cxn modelId="{9403F2EB-02CC-4D20-8A0C-FF99FF4BB034}" srcId="{647B2087-1EF1-446B-8E99-632FAB62E339}" destId="{A8F1A408-3137-4B2A-AB4D-5D925B4705B9}" srcOrd="2" destOrd="0" parTransId="{C80350A1-3A0D-4E55-9763-C257BBC6C87B}" sibTransId="{383B4300-814B-4690-A40B-A5FD15443C0C}"/>
    <dgm:cxn modelId="{D25B10ED-34BC-4588-9CB2-525069800130}" type="presOf" srcId="{F8277230-3850-4E0E-B803-C9411C24FA2E}" destId="{2399BD36-5C5A-482C-860E-76B51FD848B4}" srcOrd="1" destOrd="0" presId="urn:microsoft.com/office/officeart/2016/7/layout/LinearBlockProcessNumbered"/>
    <dgm:cxn modelId="{184274F5-E056-4222-B14E-85A0DAE7F5E2}" srcId="{38279B34-DADC-4D64-AFC2-9BE869D11CFD}" destId="{252ABFD1-F1D2-4D25-B46C-235EF90BD48F}" srcOrd="3" destOrd="0" parTransId="{F6D1F01D-7464-416D-BA45-280967C6503F}" sibTransId="{2822752B-38A3-4288-9A65-C4A9E92A4FC3}"/>
    <dgm:cxn modelId="{5D62F0FC-3428-4741-9CEF-4D3FAC50152E}" type="presOf" srcId="{63D2F2E2-97B2-4B1D-9599-9C4568B5B596}" destId="{BE829D5E-A8CA-4D34-A4DF-5082EE13ED62}" srcOrd="0" destOrd="1" presId="urn:microsoft.com/office/officeart/2016/7/layout/LinearBlockProcessNumbered"/>
    <dgm:cxn modelId="{362A7BFD-D6A4-4D44-920B-CC89877286F5}" type="presOf" srcId="{C30BB436-A562-45B3-9FAB-744E53BB7B93}" destId="{1AF75F19-73A6-4845-A2D8-8E9F0F49D2B8}" srcOrd="0" destOrd="2" presId="urn:microsoft.com/office/officeart/2016/7/layout/LinearBlockProcessNumbered"/>
    <dgm:cxn modelId="{AF7A7580-7D24-49FC-A3EE-E2A040662C12}" type="presParOf" srcId="{EFD32195-67CE-4107-9C37-71713AF7379B}" destId="{83C7AE08-AFAE-45C8-A169-7EAB756BA152}" srcOrd="0" destOrd="0" presId="urn:microsoft.com/office/officeart/2016/7/layout/LinearBlockProcessNumbered"/>
    <dgm:cxn modelId="{0D5D7CE8-521F-4BE6-992D-07287EFF3030}" type="presParOf" srcId="{83C7AE08-AFAE-45C8-A169-7EAB756BA152}" destId="{7DA55D44-E041-4C79-8137-84049E862312}" srcOrd="0" destOrd="0" presId="urn:microsoft.com/office/officeart/2016/7/layout/LinearBlockProcessNumbered"/>
    <dgm:cxn modelId="{4AA77CF1-64B6-4312-B6A8-12094A294508}" type="presParOf" srcId="{83C7AE08-AFAE-45C8-A169-7EAB756BA152}" destId="{3003E6C6-245B-4B28-AEC8-9B39B2EB721E}" srcOrd="1" destOrd="0" presId="urn:microsoft.com/office/officeart/2016/7/layout/LinearBlockProcessNumbered"/>
    <dgm:cxn modelId="{29FBAF9D-1773-48A3-95F1-27F3C7BA0D80}" type="presParOf" srcId="{83C7AE08-AFAE-45C8-A169-7EAB756BA152}" destId="{4E69BEF0-F15E-4CCA-8FCC-738990B3F179}" srcOrd="2" destOrd="0" presId="urn:microsoft.com/office/officeart/2016/7/layout/LinearBlockProcessNumbered"/>
    <dgm:cxn modelId="{22BEADFE-8D05-4519-A24C-8A27DA96A272}" type="presParOf" srcId="{EFD32195-67CE-4107-9C37-71713AF7379B}" destId="{7658E6D4-2C27-4E6E-9C89-A262EF6356B9}" srcOrd="1" destOrd="0" presId="urn:microsoft.com/office/officeart/2016/7/layout/LinearBlockProcessNumbered"/>
    <dgm:cxn modelId="{6CC3F86D-9C3C-43BA-87C8-D253B189E72E}" type="presParOf" srcId="{EFD32195-67CE-4107-9C37-71713AF7379B}" destId="{F3C80D37-4B8E-4A8D-B2B4-3E9FC685D200}" srcOrd="2" destOrd="0" presId="urn:microsoft.com/office/officeart/2016/7/layout/LinearBlockProcessNumbered"/>
    <dgm:cxn modelId="{6FD95660-9290-4339-9207-22FB7E1FAF6F}" type="presParOf" srcId="{F3C80D37-4B8E-4A8D-B2B4-3E9FC685D200}" destId="{C2BC2ABF-D007-4635-863B-EEC9B36AE5B1}" srcOrd="0" destOrd="0" presId="urn:microsoft.com/office/officeart/2016/7/layout/LinearBlockProcessNumbered"/>
    <dgm:cxn modelId="{C8239616-6069-43F6-854C-291976366649}" type="presParOf" srcId="{F3C80D37-4B8E-4A8D-B2B4-3E9FC685D200}" destId="{68E4E0B8-19CE-41CA-8E6C-8E6FB1D0ABE6}" srcOrd="1" destOrd="0" presId="urn:microsoft.com/office/officeart/2016/7/layout/LinearBlockProcessNumbered"/>
    <dgm:cxn modelId="{AB6F9BC2-E312-4819-B855-D334862288B1}" type="presParOf" srcId="{F3C80D37-4B8E-4A8D-B2B4-3E9FC685D200}" destId="{2399BD36-5C5A-482C-860E-76B51FD848B4}" srcOrd="2" destOrd="0" presId="urn:microsoft.com/office/officeart/2016/7/layout/LinearBlockProcessNumbered"/>
    <dgm:cxn modelId="{4125663F-E264-4A73-A32A-C35773B2692A}" type="presParOf" srcId="{EFD32195-67CE-4107-9C37-71713AF7379B}" destId="{396480D9-5485-49BF-9B31-3A8C4E30485C}" srcOrd="3" destOrd="0" presId="urn:microsoft.com/office/officeart/2016/7/layout/LinearBlockProcessNumbered"/>
    <dgm:cxn modelId="{50A827AD-B4F3-4293-8758-F5B4814FA39B}" type="presParOf" srcId="{EFD32195-67CE-4107-9C37-71713AF7379B}" destId="{8B1CFE4F-A950-42F0-8FE4-3C5E7938061E}" srcOrd="4" destOrd="0" presId="urn:microsoft.com/office/officeart/2016/7/layout/LinearBlockProcessNumbered"/>
    <dgm:cxn modelId="{9D36B6D7-CC65-47D5-9839-8770B310214E}" type="presParOf" srcId="{8B1CFE4F-A950-42F0-8FE4-3C5E7938061E}" destId="{C9F9B8EB-DEE8-48C5-A6D3-B3E847CCBB0D}" srcOrd="0" destOrd="0" presId="urn:microsoft.com/office/officeart/2016/7/layout/LinearBlockProcessNumbered"/>
    <dgm:cxn modelId="{E5C6922C-05EF-4BE0-A2D5-5EF84AEC3DF7}" type="presParOf" srcId="{8B1CFE4F-A950-42F0-8FE4-3C5E7938061E}" destId="{C0364197-94FB-4838-BBE6-C9CB69F6D618}" srcOrd="1" destOrd="0" presId="urn:microsoft.com/office/officeart/2016/7/layout/LinearBlockProcessNumbered"/>
    <dgm:cxn modelId="{E108ABFB-B117-429D-A6FA-4D8471E2ABC5}" type="presParOf" srcId="{8B1CFE4F-A950-42F0-8FE4-3C5E7938061E}" destId="{BE829D5E-A8CA-4D34-A4DF-5082EE13ED62}" srcOrd="2" destOrd="0" presId="urn:microsoft.com/office/officeart/2016/7/layout/LinearBlockProcessNumbered"/>
    <dgm:cxn modelId="{B751C572-2682-41FB-B422-C7A95EDB61C7}" type="presParOf" srcId="{EFD32195-67CE-4107-9C37-71713AF7379B}" destId="{5EA11A1B-0716-4C3C-8570-80BDB04AEE84}" srcOrd="5" destOrd="0" presId="urn:microsoft.com/office/officeart/2016/7/layout/LinearBlockProcessNumbered"/>
    <dgm:cxn modelId="{BA63EDEF-BAD4-4CEA-A53C-5B8CEC583640}" type="presParOf" srcId="{EFD32195-67CE-4107-9C37-71713AF7379B}" destId="{6B8532AB-9502-4429-8CA0-939C18F5C4CD}" srcOrd="6" destOrd="0" presId="urn:microsoft.com/office/officeart/2016/7/layout/LinearBlockProcessNumbered"/>
    <dgm:cxn modelId="{B23C5A05-9196-493D-8A2E-E4C968C86644}" type="presParOf" srcId="{6B8532AB-9502-4429-8CA0-939C18F5C4CD}" destId="{F287B7F9-B08C-4A9C-BB76-209C8ACAACAE}" srcOrd="0" destOrd="0" presId="urn:microsoft.com/office/officeart/2016/7/layout/LinearBlockProcessNumbered"/>
    <dgm:cxn modelId="{61C977E7-B32D-49AD-B2A6-72065F4D3514}" type="presParOf" srcId="{6B8532AB-9502-4429-8CA0-939C18F5C4CD}" destId="{96355323-56D0-4311-957B-A12B05783993}" srcOrd="1" destOrd="0" presId="urn:microsoft.com/office/officeart/2016/7/layout/LinearBlockProcessNumbered"/>
    <dgm:cxn modelId="{E6EF7050-5B90-468A-8FC7-F80FCE4E35FB}" type="presParOf" srcId="{6B8532AB-9502-4429-8CA0-939C18F5C4CD}" destId="{1AF75F19-73A6-4845-A2D8-8E9F0F49D2B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A55D44-E041-4C79-8137-84049E862312}">
      <dsp:nvSpPr>
        <dsp:cNvPr id="0" name=""/>
        <dsp:cNvSpPr/>
      </dsp:nvSpPr>
      <dsp:spPr>
        <a:xfrm>
          <a:off x="200" y="181597"/>
          <a:ext cx="2417308" cy="290076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dirty="0"/>
            <a:t>Working with </a:t>
          </a:r>
          <a:r>
            <a:rPr lang="en-US" sz="1300" b="0" i="1" kern="1200" dirty="0"/>
            <a:t>people</a:t>
          </a:r>
          <a:endParaRPr lang="en-US" sz="1300" kern="1200" dirty="0"/>
        </a:p>
      </dsp:txBody>
      <dsp:txXfrm>
        <a:off x="200" y="1341905"/>
        <a:ext cx="2417308" cy="1740461"/>
      </dsp:txXfrm>
    </dsp:sp>
    <dsp:sp modelId="{3003E6C6-245B-4B28-AEC8-9B39B2EB721E}">
      <dsp:nvSpPr>
        <dsp:cNvPr id="0" name=""/>
        <dsp:cNvSpPr/>
      </dsp:nvSpPr>
      <dsp:spPr>
        <a:xfrm>
          <a:off x="200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01</a:t>
          </a:r>
        </a:p>
      </dsp:txBody>
      <dsp:txXfrm>
        <a:off x="200" y="181597"/>
        <a:ext cx="2417308" cy="1160307"/>
      </dsp:txXfrm>
    </dsp:sp>
    <dsp:sp modelId="{C2BC2ABF-D007-4635-863B-EEC9B36AE5B1}">
      <dsp:nvSpPr>
        <dsp:cNvPr id="0" name=""/>
        <dsp:cNvSpPr/>
      </dsp:nvSpPr>
      <dsp:spPr>
        <a:xfrm>
          <a:off x="2610893" y="181597"/>
          <a:ext cx="2417308" cy="2900769"/>
        </a:xfrm>
        <a:prstGeom prst="rect">
          <a:avLst/>
        </a:prstGeom>
        <a:solidFill>
          <a:schemeClr val="accent2">
            <a:hueOff val="498472"/>
            <a:satOff val="-3161"/>
            <a:lumOff val="-588"/>
            <a:alphaOff val="0"/>
          </a:schemeClr>
        </a:solidFill>
        <a:ln w="12700" cap="flat" cmpd="sng" algn="ctr">
          <a:solidFill>
            <a:schemeClr val="accent2">
              <a:hueOff val="498472"/>
              <a:satOff val="-3161"/>
              <a:lumOff val="-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dirty="0"/>
            <a:t>Collecting </a:t>
          </a:r>
          <a:r>
            <a:rPr lang="en-US" sz="1300" b="0" i="1" kern="1200" dirty="0"/>
            <a:t>identifying </a:t>
          </a:r>
          <a:r>
            <a:rPr lang="en-US" sz="1300" b="0" i="0" kern="1200" dirty="0"/>
            <a:t>and/or </a:t>
          </a:r>
          <a:r>
            <a:rPr lang="en-US" sz="1300" b="0" i="1" kern="1200" dirty="0"/>
            <a:t>private</a:t>
          </a:r>
          <a:r>
            <a:rPr lang="en-US" sz="1300" b="0" i="0" kern="1200" dirty="0"/>
            <a:t> information</a:t>
          </a:r>
          <a:endParaRPr lang="en-US" sz="1300" kern="1200" dirty="0"/>
        </a:p>
      </dsp:txBody>
      <dsp:txXfrm>
        <a:off x="2610893" y="1341905"/>
        <a:ext cx="2417308" cy="1740461"/>
      </dsp:txXfrm>
    </dsp:sp>
    <dsp:sp modelId="{68E4E0B8-19CE-41CA-8E6C-8E6FB1D0ABE6}">
      <dsp:nvSpPr>
        <dsp:cNvPr id="0" name=""/>
        <dsp:cNvSpPr/>
      </dsp:nvSpPr>
      <dsp:spPr>
        <a:xfrm>
          <a:off x="2610893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02</a:t>
          </a:r>
        </a:p>
      </dsp:txBody>
      <dsp:txXfrm>
        <a:off x="2610893" y="181597"/>
        <a:ext cx="2417308" cy="1160307"/>
      </dsp:txXfrm>
    </dsp:sp>
    <dsp:sp modelId="{C9F9B8EB-DEE8-48C5-A6D3-B3E847CCBB0D}">
      <dsp:nvSpPr>
        <dsp:cNvPr id="0" name=""/>
        <dsp:cNvSpPr/>
      </dsp:nvSpPr>
      <dsp:spPr>
        <a:xfrm>
          <a:off x="5221585" y="181597"/>
          <a:ext cx="2417308" cy="2900769"/>
        </a:xfrm>
        <a:prstGeom prst="rect">
          <a:avLst/>
        </a:prstGeom>
        <a:solidFill>
          <a:schemeClr val="accent2">
            <a:hueOff val="996943"/>
            <a:satOff val="-6322"/>
            <a:lumOff val="-1177"/>
            <a:alphaOff val="0"/>
          </a:schemeClr>
        </a:solidFill>
        <a:ln w="12700" cap="flat" cmpd="sng" algn="ctr">
          <a:solidFill>
            <a:schemeClr val="accent2">
              <a:hueOff val="996943"/>
              <a:satOff val="-6322"/>
              <a:lumOff val="-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Working </a:t>
          </a:r>
          <a:r>
            <a:rPr lang="en-US" sz="1300" b="0" i="1" kern="1200"/>
            <a:t>systematically</a:t>
          </a:r>
          <a:endParaRPr lang="en-US" sz="13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i="0" kern="1200"/>
            <a:t>Systematic can be a confusing term!</a:t>
          </a:r>
          <a:endParaRPr 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i="0" kern="1200"/>
            <a:t>Enrolling more than two people</a:t>
          </a:r>
          <a:endParaRPr 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i="0" kern="1200"/>
            <a:t>Consider methodology and method</a:t>
          </a:r>
          <a:endParaRPr lang="en-US" sz="1000" kern="1200"/>
        </a:p>
      </dsp:txBody>
      <dsp:txXfrm>
        <a:off x="5221585" y="1341905"/>
        <a:ext cx="2417308" cy="1740461"/>
      </dsp:txXfrm>
    </dsp:sp>
    <dsp:sp modelId="{C0364197-94FB-4838-BBE6-C9CB69F6D618}">
      <dsp:nvSpPr>
        <dsp:cNvPr id="0" name=""/>
        <dsp:cNvSpPr/>
      </dsp:nvSpPr>
      <dsp:spPr>
        <a:xfrm>
          <a:off x="5221585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03</a:t>
          </a:r>
        </a:p>
      </dsp:txBody>
      <dsp:txXfrm>
        <a:off x="5221585" y="181597"/>
        <a:ext cx="2417308" cy="1160307"/>
      </dsp:txXfrm>
    </dsp:sp>
    <dsp:sp modelId="{F287B7F9-B08C-4A9C-BB76-209C8ACAACAE}">
      <dsp:nvSpPr>
        <dsp:cNvPr id="0" name=""/>
        <dsp:cNvSpPr/>
      </dsp:nvSpPr>
      <dsp:spPr>
        <a:xfrm>
          <a:off x="7832278" y="181597"/>
          <a:ext cx="2417308" cy="2900769"/>
        </a:xfrm>
        <a:prstGeom prst="rect">
          <a:avLst/>
        </a:prstGeom>
        <a:solidFill>
          <a:schemeClr val="accent2">
            <a:hueOff val="1495415"/>
            <a:satOff val="-9483"/>
            <a:lumOff val="-1765"/>
            <a:alphaOff val="0"/>
          </a:schemeClr>
        </a:solidFill>
        <a:ln w="12700" cap="flat" cmpd="sng" algn="ctr">
          <a:solidFill>
            <a:schemeClr val="accent2">
              <a:hueOff val="1495415"/>
              <a:satOff val="-9483"/>
              <a:lumOff val="-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0" rIns="238776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/>
            <a:t>Seeking to contribute to </a:t>
          </a:r>
          <a:r>
            <a:rPr lang="en-US" sz="1300" b="0" i="1" kern="1200"/>
            <a:t>generalizable</a:t>
          </a:r>
          <a:r>
            <a:rPr lang="en-US" sz="1300" b="0" i="0" kern="1200"/>
            <a:t> knowledge</a:t>
          </a:r>
          <a:endParaRPr lang="en-US" sz="13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i="0" kern="1200"/>
            <a:t>Also can be confusing!</a:t>
          </a:r>
          <a:endParaRPr 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i="0" kern="1200"/>
            <a:t>Consider transferability</a:t>
          </a:r>
          <a:endParaRPr lang="en-U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0" i="0" kern="1200"/>
            <a:t>You want your research to apply to more than one context and/or you want to share it more widely</a:t>
          </a:r>
          <a:endParaRPr lang="en-US" sz="1000" kern="1200"/>
        </a:p>
      </dsp:txBody>
      <dsp:txXfrm>
        <a:off x="7832278" y="1341905"/>
        <a:ext cx="2417308" cy="1740461"/>
      </dsp:txXfrm>
    </dsp:sp>
    <dsp:sp modelId="{96355323-56D0-4311-957B-A12B05783993}">
      <dsp:nvSpPr>
        <dsp:cNvPr id="0" name=""/>
        <dsp:cNvSpPr/>
      </dsp:nvSpPr>
      <dsp:spPr>
        <a:xfrm>
          <a:off x="7832278" y="181597"/>
          <a:ext cx="2417308" cy="116030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776" tIns="165100" rIns="238776" bIns="16510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/>
            <a:t>04</a:t>
          </a:r>
        </a:p>
      </dsp:txBody>
      <dsp:txXfrm>
        <a:off x="7832278" y="181597"/>
        <a:ext cx="2417308" cy="1160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0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43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26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29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12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23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66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479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6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349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02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40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39229C-4305-898B-384E-2DE75F3D1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9751" y="768334"/>
            <a:ext cx="6479629" cy="2866405"/>
          </a:xfrm>
        </p:spPr>
        <p:txBody>
          <a:bodyPr>
            <a:normAutofit/>
          </a:bodyPr>
          <a:lstStyle/>
          <a:p>
            <a:r>
              <a:rPr lang="en-US" dirty="0"/>
              <a:t>Part II: Do I have to submit to the IRB?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1DB05D-48EE-F735-F9D7-4871D0A6E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9751" y="4283239"/>
            <a:ext cx="6479629" cy="1475177"/>
          </a:xfrm>
        </p:spPr>
        <p:txBody>
          <a:bodyPr>
            <a:normAutofit/>
          </a:bodyPr>
          <a:lstStyle/>
          <a:p>
            <a:r>
              <a:rPr lang="en-US" dirty="0"/>
              <a:t>Diana Floegel, MLIS, PhD</a:t>
            </a:r>
          </a:p>
          <a:p>
            <a:r>
              <a:rPr lang="en-US" dirty="0"/>
              <a:t>Senior Regulatory Analyst &amp; Chair</a:t>
            </a:r>
          </a:p>
          <a:p>
            <a:r>
              <a:rPr lang="en-US" dirty="0"/>
              <a:t>floegeld@upenn.edu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98E2F5-4399-DE8B-C174-876A3194C8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41" r="33300" b="2"/>
          <a:stretch/>
        </p:blipFill>
        <p:spPr>
          <a:xfrm>
            <a:off x="20" y="1"/>
            <a:ext cx="4173349" cy="6857999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9752" y="6087110"/>
            <a:ext cx="688374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426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7">
            <a:extLst>
              <a:ext uri="{FF2B5EF4-FFF2-40B4-BE49-F238E27FC236}">
                <a16:creationId xmlns:a16="http://schemas.microsoft.com/office/drawing/2014/main" id="{EB46B8FB-F6A2-5F47-A6CD-A7E17E692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67" name="Oval 8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Oval 11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12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13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1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1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1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1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2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2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2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91" name="Straight Connector 33">
            <a:extLst>
              <a:ext uri="{FF2B5EF4-FFF2-40B4-BE49-F238E27FC236}">
                <a16:creationId xmlns:a16="http://schemas.microsoft.com/office/drawing/2014/main" id="{D33A3282-0389-C547-8CA6-7F3E7F27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2" name="Rectangle 35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3C4BFB-D7DD-1193-32A1-B98019F0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34"/>
            <a:ext cx="7335835" cy="28664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7200"/>
              <a:t>What does the IRB review?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8A051-C639-2C2C-3014-5E5B8B3F1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4283239"/>
            <a:ext cx="7335835" cy="147517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i="1" dirty="0"/>
              <a:t>Human subjects research</a:t>
            </a:r>
          </a:p>
        </p:txBody>
      </p:sp>
      <p:cxnSp>
        <p:nvCxnSpPr>
          <p:cNvPr id="93" name="Straight Connector 37">
            <a:extLst>
              <a:ext uri="{FF2B5EF4-FFF2-40B4-BE49-F238E27FC236}">
                <a16:creationId xmlns:a16="http://schemas.microsoft.com/office/drawing/2014/main" id="{BA7C2670-8081-9C42-82A1-23BBFAEAA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39">
            <a:extLst>
              <a:ext uri="{FF2B5EF4-FFF2-40B4-BE49-F238E27FC236}">
                <a16:creationId xmlns:a16="http://schemas.microsoft.com/office/drawing/2014/main" id="{1C054FC3-922A-EC40-AC25-A59AF5378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95" name="Oval 40">
              <a:extLst>
                <a:ext uri="{FF2B5EF4-FFF2-40B4-BE49-F238E27FC236}">
                  <a16:creationId xmlns:a16="http://schemas.microsoft.com/office/drawing/2014/main" id="{E52B27A6-BDD2-B247-9494-C90C996DB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Freeform 41">
              <a:extLst>
                <a:ext uri="{FF2B5EF4-FFF2-40B4-BE49-F238E27FC236}">
                  <a16:creationId xmlns:a16="http://schemas.microsoft.com/office/drawing/2014/main" id="{A368B3AC-A3AC-C949-864D-1C05AADBAD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Freeform 42">
              <a:extLst>
                <a:ext uri="{FF2B5EF4-FFF2-40B4-BE49-F238E27FC236}">
                  <a16:creationId xmlns:a16="http://schemas.microsoft.com/office/drawing/2014/main" id="{EB848571-59FE-B34A-8561-FD4325EC1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43">
              <a:extLst>
                <a:ext uri="{FF2B5EF4-FFF2-40B4-BE49-F238E27FC236}">
                  <a16:creationId xmlns:a16="http://schemas.microsoft.com/office/drawing/2014/main" id="{2F3C3152-8488-E444-BBA7-E9CD62AC16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44">
              <a:extLst>
                <a:ext uri="{FF2B5EF4-FFF2-40B4-BE49-F238E27FC236}">
                  <a16:creationId xmlns:a16="http://schemas.microsoft.com/office/drawing/2014/main" id="{536756F0-72A6-9F45-86A4-7D8C5E1AC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45">
              <a:extLst>
                <a:ext uri="{FF2B5EF4-FFF2-40B4-BE49-F238E27FC236}">
                  <a16:creationId xmlns:a16="http://schemas.microsoft.com/office/drawing/2014/main" id="{5E18A883-69CF-FB4D-A4F9-6835E196C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46">
              <a:extLst>
                <a:ext uri="{FF2B5EF4-FFF2-40B4-BE49-F238E27FC236}">
                  <a16:creationId xmlns:a16="http://schemas.microsoft.com/office/drawing/2014/main" id="{83415627-4FAA-3B4B-8A88-63E862A5F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Freeform 47">
              <a:extLst>
                <a:ext uri="{FF2B5EF4-FFF2-40B4-BE49-F238E27FC236}">
                  <a16:creationId xmlns:a16="http://schemas.microsoft.com/office/drawing/2014/main" id="{BF96A3B0-DCC7-1647-8383-429159B1D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Freeform 48">
              <a:extLst>
                <a:ext uri="{FF2B5EF4-FFF2-40B4-BE49-F238E27FC236}">
                  <a16:creationId xmlns:a16="http://schemas.microsoft.com/office/drawing/2014/main" id="{392468EE-53D9-F243-B2B0-FA9D2A742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Freeform 49">
              <a:extLst>
                <a:ext uri="{FF2B5EF4-FFF2-40B4-BE49-F238E27FC236}">
                  <a16:creationId xmlns:a16="http://schemas.microsoft.com/office/drawing/2014/main" id="{6C6EB606-ED6D-3D47-B27D-C7736D781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form 50">
              <a:extLst>
                <a:ext uri="{FF2B5EF4-FFF2-40B4-BE49-F238E27FC236}">
                  <a16:creationId xmlns:a16="http://schemas.microsoft.com/office/drawing/2014/main" id="{1E551583-A0DA-C64D-8385-F579D091EA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Freeform 51">
              <a:extLst>
                <a:ext uri="{FF2B5EF4-FFF2-40B4-BE49-F238E27FC236}">
                  <a16:creationId xmlns:a16="http://schemas.microsoft.com/office/drawing/2014/main" id="{3C9B75DD-4CC7-0143-9DF3-9249A306A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Freeform 52">
              <a:extLst>
                <a:ext uri="{FF2B5EF4-FFF2-40B4-BE49-F238E27FC236}">
                  <a16:creationId xmlns:a16="http://schemas.microsoft.com/office/drawing/2014/main" id="{59CDD5E1-EB61-2847-B3B3-33771B104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371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837F4A-A74D-FC9D-007C-04D1F1DE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What is human subjects research?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5824CF1-E973-7D48-9ECB-68CF79EC0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6B9257-486C-1D90-3E20-F703B1F13F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996167"/>
              </p:ext>
            </p:extLst>
          </p:nvPr>
        </p:nvGraphicFramePr>
        <p:xfrm>
          <a:off x="967562" y="2497074"/>
          <a:ext cx="10249787" cy="3263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3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BFFCF0-7073-1826-1BB4-656C7475D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6400999" cy="1268984"/>
          </a:xfrm>
        </p:spPr>
        <p:txBody>
          <a:bodyPr>
            <a:normAutofit/>
          </a:bodyPr>
          <a:lstStyle/>
          <a:p>
            <a:r>
              <a:rPr lang="en-US" dirty="0"/>
              <a:t>Do you have to submit?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1F81A-6991-210D-FA49-A969B77C6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6"/>
            <a:ext cx="6400999" cy="36012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Interview community leaders about public health concerns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YES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Use publicly available social media data to study discourse around a new movie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NO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z="2000" dirty="0"/>
              <a:t>Conduct ethnographic observations in the emergency room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YES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Conduct a retrospective chart review for which you collect protected health information (PHI)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YES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13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640437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7A62E94A-3A24-6B78-7AFA-304FBC00E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4656" y="1423446"/>
            <a:ext cx="4002456" cy="400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1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5325-6E0C-2F57-3A7D-2B65959E7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Unsure if your work requires IRB review?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38266-65E5-2ABC-61AF-CDF8488DB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sz="1800" dirty="0"/>
              <a:t>Complete a </a:t>
            </a:r>
            <a:r>
              <a:rPr lang="en-US" sz="1800" i="1" dirty="0"/>
              <a:t>not human subjects research </a:t>
            </a:r>
            <a:r>
              <a:rPr lang="en-US" sz="1800" dirty="0"/>
              <a:t>or </a:t>
            </a:r>
            <a:r>
              <a:rPr lang="en-US" sz="1800" i="1" dirty="0"/>
              <a:t>quality improvement</a:t>
            </a:r>
            <a:r>
              <a:rPr lang="en-US" sz="1800" dirty="0"/>
              <a:t> application </a:t>
            </a:r>
            <a:r>
              <a:rPr lang="en-US" sz="1800" b="1" dirty="0"/>
              <a:t>in eIRB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Not human subjects research: If you do not think your work meets the definition of HSR, or if you need formal documentation that you are not conducting HSR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Quality improvement: If you want to confirm that your work is QI, or if you need formal documentation that your work is QI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sz="1800" dirty="0"/>
              <a:t>If you know that you are conducting HSR, submit a human subjects research application </a:t>
            </a:r>
            <a:r>
              <a:rPr lang="en-US" sz="1800" b="1" dirty="0"/>
              <a:t>in eIRB</a:t>
            </a:r>
            <a:r>
              <a:rPr lang="en-US" sz="1800" dirty="0"/>
              <a:t>!</a:t>
            </a:r>
          </a:p>
          <a:p>
            <a:pPr>
              <a:lnSpc>
                <a:spcPct val="110000"/>
              </a:lnSpc>
            </a:pPr>
            <a:r>
              <a:rPr lang="en-US" sz="1800" dirty="0"/>
              <a:t>If you know your work is not human subjects research and/or QI, you do not need to submit anything to the IRB.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958295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AnalogousFromLightSeedRightStep">
      <a:dk1>
        <a:srgbClr val="000000"/>
      </a:dk1>
      <a:lt1>
        <a:srgbClr val="FFFFFF"/>
      </a:lt1>
      <a:dk2>
        <a:srgbClr val="2C3A21"/>
      </a:dk2>
      <a:lt2>
        <a:srgbClr val="E2E6E8"/>
      </a:lt2>
      <a:accent1>
        <a:srgbClr val="C79783"/>
      </a:accent1>
      <a:accent2>
        <a:srgbClr val="B3A06E"/>
      </a:accent2>
      <a:accent3>
        <a:srgbClr val="9EA573"/>
      </a:accent3>
      <a:accent4>
        <a:srgbClr val="88AD6A"/>
      </a:accent4>
      <a:accent5>
        <a:srgbClr val="79B077"/>
      </a:accent5>
      <a:accent6>
        <a:srgbClr val="6BAF85"/>
      </a:accent6>
      <a:hlink>
        <a:srgbClr val="5E899C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Neue Haas Grotesk Text Pro</vt:lpstr>
      <vt:lpstr>PunchcardVTI</vt:lpstr>
      <vt:lpstr>Part II: Do I have to submit to the IRB?</vt:lpstr>
      <vt:lpstr>What does the IRB review?</vt:lpstr>
      <vt:lpstr>What is human subjects research?</vt:lpstr>
      <vt:lpstr>Do you have to submit?</vt:lpstr>
      <vt:lpstr>Unsure if your work requires IRB review?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Floegel, Diana</dc:creator>
  <cp:lastModifiedBy>Floegel, Diana</cp:lastModifiedBy>
  <cp:revision>1</cp:revision>
  <dcterms:created xsi:type="dcterms:W3CDTF">2022-08-30T12:22:06Z</dcterms:created>
  <dcterms:modified xsi:type="dcterms:W3CDTF">2026-02-05T14:11:34Z</dcterms:modified>
</cp:coreProperties>
</file>