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62" r:id="rId3"/>
    <p:sldId id="258" r:id="rId4"/>
    <p:sldId id="260" r:id="rId5"/>
    <p:sldId id="257" r:id="rId6"/>
    <p:sldId id="259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35CBAC-B0AB-4F33-874F-6466F7003F14}" v="48" dt="2026-02-05T14:04:06.1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loegel, Diana" userId="3a00e255-c5ae-4c56-b288-d4889f9102c0" providerId="ADAL" clId="{F220D90C-A4AF-4AAB-A00C-E1E9706FBB33}"/>
    <pc:docChg chg="undo custSel addSld delSld modSld">
      <pc:chgData name="Floegel, Diana" userId="3a00e255-c5ae-4c56-b288-d4889f9102c0" providerId="ADAL" clId="{F220D90C-A4AF-4AAB-A00C-E1E9706FBB33}" dt="2026-02-05T14:11:22.538" v="122" actId="20577"/>
      <pc:docMkLst>
        <pc:docMk/>
      </pc:docMkLst>
      <pc:sldChg chg="modSp mod">
        <pc:chgData name="Floegel, Diana" userId="3a00e255-c5ae-4c56-b288-d4889f9102c0" providerId="ADAL" clId="{F220D90C-A4AF-4AAB-A00C-E1E9706FBB33}" dt="2026-02-05T14:11:22.538" v="122" actId="20577"/>
        <pc:sldMkLst>
          <pc:docMk/>
          <pc:sldMk cId="2333964993" sldId="256"/>
        </pc:sldMkLst>
        <pc:spChg chg="mod">
          <ac:chgData name="Floegel, Diana" userId="3a00e255-c5ae-4c56-b288-d4889f9102c0" providerId="ADAL" clId="{F220D90C-A4AF-4AAB-A00C-E1E9706FBB33}" dt="2026-02-05T14:11:22.538" v="122" actId="20577"/>
          <ac:spMkLst>
            <pc:docMk/>
            <pc:sldMk cId="2333964993" sldId="256"/>
            <ac:spMk id="3" creationId="{1B40EE3C-4DA3-8F34-EE75-2B3D335749A4}"/>
          </ac:spMkLst>
        </pc:spChg>
      </pc:sldChg>
      <pc:sldChg chg="modSp modAnim">
        <pc:chgData name="Floegel, Diana" userId="3a00e255-c5ae-4c56-b288-d4889f9102c0" providerId="ADAL" clId="{F220D90C-A4AF-4AAB-A00C-E1E9706FBB33}" dt="2026-02-05T14:02:53.417" v="63" actId="20577"/>
        <pc:sldMkLst>
          <pc:docMk/>
          <pc:sldMk cId="3279163690" sldId="259"/>
        </pc:sldMkLst>
        <pc:spChg chg="mod">
          <ac:chgData name="Floegel, Diana" userId="3a00e255-c5ae-4c56-b288-d4889f9102c0" providerId="ADAL" clId="{F220D90C-A4AF-4AAB-A00C-E1E9706FBB33}" dt="2026-02-05T14:02:53.417" v="63" actId="20577"/>
          <ac:spMkLst>
            <pc:docMk/>
            <pc:sldMk cId="3279163690" sldId="259"/>
            <ac:spMk id="3" creationId="{C63CA33A-FB18-3D97-48AA-71A845E943E0}"/>
          </ac:spMkLst>
        </pc:spChg>
      </pc:sldChg>
      <pc:sldChg chg="del">
        <pc:chgData name="Floegel, Diana" userId="3a00e255-c5ae-4c56-b288-d4889f9102c0" providerId="ADAL" clId="{F220D90C-A4AF-4AAB-A00C-E1E9706FBB33}" dt="2026-02-05T14:03:04.718" v="64" actId="47"/>
        <pc:sldMkLst>
          <pc:docMk/>
          <pc:sldMk cId="171815770" sldId="260"/>
        </pc:sldMkLst>
      </pc:sldChg>
      <pc:sldChg chg="addSp delSp modSp add mod setBg delDesignElem">
        <pc:chgData name="Floegel, Diana" userId="3a00e255-c5ae-4c56-b288-d4889f9102c0" providerId="ADAL" clId="{F220D90C-A4AF-4AAB-A00C-E1E9706FBB33}" dt="2026-02-05T14:03:38.628" v="72" actId="26606"/>
        <pc:sldMkLst>
          <pc:docMk/>
          <pc:sldMk cId="838981511" sldId="260"/>
        </pc:sldMkLst>
        <pc:spChg chg="mod">
          <ac:chgData name="Floegel, Diana" userId="3a00e255-c5ae-4c56-b288-d4889f9102c0" providerId="ADAL" clId="{F220D90C-A4AF-4AAB-A00C-E1E9706FBB33}" dt="2026-02-05T14:03:38.628" v="72" actId="26606"/>
          <ac:spMkLst>
            <pc:docMk/>
            <pc:sldMk cId="838981511" sldId="260"/>
            <ac:spMk id="2" creationId="{0F0C8E77-15E9-962C-0FE2-3C20DA55DFD7}"/>
          </ac:spMkLst>
        </pc:spChg>
        <pc:spChg chg="mod">
          <ac:chgData name="Floegel, Diana" userId="3a00e255-c5ae-4c56-b288-d4889f9102c0" providerId="ADAL" clId="{F220D90C-A4AF-4AAB-A00C-E1E9706FBB33}" dt="2026-02-05T14:03:38.628" v="72" actId="26606"/>
          <ac:spMkLst>
            <pc:docMk/>
            <pc:sldMk cId="838981511" sldId="260"/>
            <ac:spMk id="3" creationId="{8D2D1C04-9017-C467-2562-EF0EA03D5DEA}"/>
          </ac:spMkLst>
        </pc:spChg>
        <pc:spChg chg="add">
          <ac:chgData name="Floegel, Diana" userId="3a00e255-c5ae-4c56-b288-d4889f9102c0" providerId="ADAL" clId="{F220D90C-A4AF-4AAB-A00C-E1E9706FBB33}" dt="2026-02-05T14:03:38.628" v="72" actId="26606"/>
          <ac:spMkLst>
            <pc:docMk/>
            <pc:sldMk cId="838981511" sldId="260"/>
            <ac:spMk id="5" creationId="{EA164D6B-6878-4B9F-A2D0-985D39B17B46}"/>
          </ac:spMkLst>
        </pc:spChg>
        <pc:spChg chg="add">
          <ac:chgData name="Floegel, Diana" userId="3a00e255-c5ae-4c56-b288-d4889f9102c0" providerId="ADAL" clId="{F220D90C-A4AF-4AAB-A00C-E1E9706FBB33}" dt="2026-02-05T14:03:38.628" v="72" actId="26606"/>
          <ac:spMkLst>
            <pc:docMk/>
            <pc:sldMk cId="838981511" sldId="260"/>
            <ac:spMk id="6" creationId="{4413CD7F-736E-4AF7-AB2B-473CAA9E1D09}"/>
          </ac:spMkLst>
        </pc:spChg>
        <pc:spChg chg="add">
          <ac:chgData name="Floegel, Diana" userId="3a00e255-c5ae-4c56-b288-d4889f9102c0" providerId="ADAL" clId="{F220D90C-A4AF-4AAB-A00C-E1E9706FBB33}" dt="2026-02-05T14:03:38.628" v="72" actId="26606"/>
          <ac:spMkLst>
            <pc:docMk/>
            <pc:sldMk cId="838981511" sldId="260"/>
            <ac:spMk id="8" creationId="{1ED69555-EE48-4B19-812B-4E1068DBF976}"/>
          </ac:spMkLst>
        </pc:spChg>
        <pc:spChg chg="add">
          <ac:chgData name="Floegel, Diana" userId="3a00e255-c5ae-4c56-b288-d4889f9102c0" providerId="ADAL" clId="{F220D90C-A4AF-4AAB-A00C-E1E9706FBB33}" dt="2026-02-05T14:03:38.628" v="72" actId="26606"/>
          <ac:spMkLst>
            <pc:docMk/>
            <pc:sldMk cId="838981511" sldId="260"/>
            <ac:spMk id="10" creationId="{57AEB73D-F521-4B19-820F-12DB6BCC8406}"/>
          </ac:spMkLst>
        </pc:spChg>
        <pc:spChg chg="add">
          <ac:chgData name="Floegel, Diana" userId="3a00e255-c5ae-4c56-b288-d4889f9102c0" providerId="ADAL" clId="{F220D90C-A4AF-4AAB-A00C-E1E9706FBB33}" dt="2026-02-05T14:03:38.628" v="72" actId="26606"/>
          <ac:spMkLst>
            <pc:docMk/>
            <pc:sldMk cId="838981511" sldId="260"/>
            <ac:spMk id="12" creationId="{6B72EEBA-3A5D-41CE-8465-A45A0F65674E}"/>
          </ac:spMkLst>
        </pc:spChg>
        <pc:spChg chg="del">
          <ac:chgData name="Floegel, Diana" userId="3a00e255-c5ae-4c56-b288-d4889f9102c0" providerId="ADAL" clId="{F220D90C-A4AF-4AAB-A00C-E1E9706FBB33}" dt="2026-02-05T14:03:31.318" v="70"/>
          <ac:spMkLst>
            <pc:docMk/>
            <pc:sldMk cId="838981511" sldId="260"/>
            <ac:spMk id="15" creationId="{19F9BF86-FE94-4517-B97D-026C7515E589}"/>
          </ac:spMkLst>
        </pc:spChg>
        <pc:spChg chg="add">
          <ac:chgData name="Floegel, Diana" userId="3a00e255-c5ae-4c56-b288-d4889f9102c0" providerId="ADAL" clId="{F220D90C-A4AF-4AAB-A00C-E1E9706FBB33}" dt="2026-02-05T14:03:38.628" v="72" actId="26606"/>
          <ac:spMkLst>
            <pc:docMk/>
            <pc:sldMk cId="838981511" sldId="260"/>
            <ac:spMk id="18" creationId="{55EDA2F5-6B28-478B-9AC4-43FE41E2B3C6}"/>
          </ac:spMkLst>
        </pc:spChg>
        <pc:spChg chg="add">
          <ac:chgData name="Floegel, Diana" userId="3a00e255-c5ae-4c56-b288-d4889f9102c0" providerId="ADAL" clId="{F220D90C-A4AF-4AAB-A00C-E1E9706FBB33}" dt="2026-02-05T14:03:38.628" v="72" actId="26606"/>
          <ac:spMkLst>
            <pc:docMk/>
            <pc:sldMk cId="838981511" sldId="260"/>
            <ac:spMk id="20" creationId="{701D712E-ABB9-4258-877D-9349C8577A07}"/>
          </ac:spMkLst>
        </pc:spChg>
        <pc:spChg chg="add">
          <ac:chgData name="Floegel, Diana" userId="3a00e255-c5ae-4c56-b288-d4889f9102c0" providerId="ADAL" clId="{F220D90C-A4AF-4AAB-A00C-E1E9706FBB33}" dt="2026-02-05T14:03:38.628" v="72" actId="26606"/>
          <ac:spMkLst>
            <pc:docMk/>
            <pc:sldMk cId="838981511" sldId="260"/>
            <ac:spMk id="22" creationId="{E7528E56-1447-4C98-882B-CE26279501A1}"/>
          </ac:spMkLst>
        </pc:spChg>
        <pc:cxnChg chg="del">
          <ac:chgData name="Floegel, Diana" userId="3a00e255-c5ae-4c56-b288-d4889f9102c0" providerId="ADAL" clId="{F220D90C-A4AF-4AAB-A00C-E1E9706FBB33}" dt="2026-02-05T14:03:31.318" v="70"/>
          <ac:cxnSpMkLst>
            <pc:docMk/>
            <pc:sldMk cId="838981511" sldId="260"/>
            <ac:cxnSpMk id="14" creationId="{118E06E4-607B-144B-382B-AD3D06B1EE8C}"/>
          </ac:cxnSpMkLst>
        </pc:cxnChg>
        <pc:cxnChg chg="del">
          <ac:chgData name="Floegel, Diana" userId="3a00e255-c5ae-4c56-b288-d4889f9102c0" providerId="ADAL" clId="{F220D90C-A4AF-4AAB-A00C-E1E9706FBB33}" dt="2026-02-05T14:03:31.318" v="70"/>
          <ac:cxnSpMkLst>
            <pc:docMk/>
            <pc:sldMk cId="838981511" sldId="260"/>
            <ac:cxnSpMk id="16" creationId="{9B9E2C38-33D2-1944-B9C2-8965AFC61EBE}"/>
          </ac:cxnSpMkLst>
        </pc:cxnChg>
      </pc:sldChg>
      <pc:sldChg chg="del">
        <pc:chgData name="Floegel, Diana" userId="3a00e255-c5ae-4c56-b288-d4889f9102c0" providerId="ADAL" clId="{F220D90C-A4AF-4AAB-A00C-E1E9706FBB33}" dt="2026-02-05T14:03:06.694" v="65" actId="47"/>
        <pc:sldMkLst>
          <pc:docMk/>
          <pc:sldMk cId="411858249" sldId="261"/>
        </pc:sldMkLst>
      </pc:sldChg>
      <pc:sldChg chg="modSp del mod">
        <pc:chgData name="Floegel, Diana" userId="3a00e255-c5ae-4c56-b288-d4889f9102c0" providerId="ADAL" clId="{F220D90C-A4AF-4AAB-A00C-E1E9706FBB33}" dt="2026-02-05T14:02:08.452" v="13" actId="47"/>
        <pc:sldMkLst>
          <pc:docMk/>
          <pc:sldMk cId="723796872" sldId="262"/>
        </pc:sldMkLst>
        <pc:spChg chg="mod">
          <ac:chgData name="Floegel, Diana" userId="3a00e255-c5ae-4c56-b288-d4889f9102c0" providerId="ADAL" clId="{F220D90C-A4AF-4AAB-A00C-E1E9706FBB33}" dt="2026-02-05T14:02:05.204" v="12" actId="20577"/>
          <ac:spMkLst>
            <pc:docMk/>
            <pc:sldMk cId="723796872" sldId="262"/>
            <ac:spMk id="2" creationId="{5E0F1D68-1807-12A5-B8FF-B5F3BB39E37E}"/>
          </ac:spMkLst>
        </pc:spChg>
      </pc:sldChg>
      <pc:sldChg chg="addSp delSp modSp add mod setBg delDesignElem">
        <pc:chgData name="Floegel, Diana" userId="3a00e255-c5ae-4c56-b288-d4889f9102c0" providerId="ADAL" clId="{F220D90C-A4AF-4AAB-A00C-E1E9706FBB33}" dt="2026-02-05T14:02:23.433" v="19" actId="26606"/>
        <pc:sldMkLst>
          <pc:docMk/>
          <pc:sldMk cId="3525596897" sldId="262"/>
        </pc:sldMkLst>
        <pc:spChg chg="mod">
          <ac:chgData name="Floegel, Diana" userId="3a00e255-c5ae-4c56-b288-d4889f9102c0" providerId="ADAL" clId="{F220D90C-A4AF-4AAB-A00C-E1E9706FBB33}" dt="2026-02-05T14:02:15.232" v="16" actId="27636"/>
          <ac:spMkLst>
            <pc:docMk/>
            <pc:sldMk cId="3525596897" sldId="262"/>
            <ac:spMk id="2" creationId="{927DCCA5-B98F-024A-E4B6-31D4C568CED3}"/>
          </ac:spMkLst>
        </pc:spChg>
        <pc:spChg chg="mod">
          <ac:chgData name="Floegel, Diana" userId="3a00e255-c5ae-4c56-b288-d4889f9102c0" providerId="ADAL" clId="{F220D90C-A4AF-4AAB-A00C-E1E9706FBB33}" dt="2026-02-05T14:02:23.433" v="19" actId="26606"/>
          <ac:spMkLst>
            <pc:docMk/>
            <pc:sldMk cId="3525596897" sldId="262"/>
            <ac:spMk id="3" creationId="{009ED2E1-C8C6-E064-FB37-59A8C9FE2832}"/>
          </ac:spMkLst>
        </pc:spChg>
        <pc:spChg chg="add del">
          <ac:chgData name="Floegel, Diana" userId="3a00e255-c5ae-4c56-b288-d4889f9102c0" providerId="ADAL" clId="{F220D90C-A4AF-4AAB-A00C-E1E9706FBB33}" dt="2026-02-05T14:02:23.433" v="18" actId="26606"/>
          <ac:spMkLst>
            <pc:docMk/>
            <pc:sldMk cId="3525596897" sldId="262"/>
            <ac:spMk id="5" creationId="{1ED69555-EE48-4B19-812B-4E1068DBF976}"/>
          </ac:spMkLst>
        </pc:spChg>
        <pc:spChg chg="add del">
          <ac:chgData name="Floegel, Diana" userId="3a00e255-c5ae-4c56-b288-d4889f9102c0" providerId="ADAL" clId="{F220D90C-A4AF-4AAB-A00C-E1E9706FBB33}" dt="2026-02-05T14:02:23.433" v="18" actId="26606"/>
          <ac:spMkLst>
            <pc:docMk/>
            <pc:sldMk cId="3525596897" sldId="262"/>
            <ac:spMk id="7" creationId="{6B72EEBA-3A5D-41CE-8465-A45A0F65674E}"/>
          </ac:spMkLst>
        </pc:spChg>
        <pc:spChg chg="del">
          <ac:chgData name="Floegel, Diana" userId="3a00e255-c5ae-4c56-b288-d4889f9102c0" providerId="ADAL" clId="{F220D90C-A4AF-4AAB-A00C-E1E9706FBB33}" dt="2026-02-05T14:02:15.200" v="15"/>
          <ac:spMkLst>
            <pc:docMk/>
            <pc:sldMk cId="3525596897" sldId="262"/>
            <ac:spMk id="10" creationId="{19F9BF86-FE94-4517-B97D-026C7515E589}"/>
          </ac:spMkLst>
        </pc:spChg>
        <pc:spChg chg="add del">
          <ac:chgData name="Floegel, Diana" userId="3a00e255-c5ae-4c56-b288-d4889f9102c0" providerId="ADAL" clId="{F220D90C-A4AF-4AAB-A00C-E1E9706FBB33}" dt="2026-02-05T14:02:23.433" v="18" actId="26606"/>
          <ac:spMkLst>
            <pc:docMk/>
            <pc:sldMk cId="3525596897" sldId="262"/>
            <ac:spMk id="14" creationId="{EA164D6B-6878-4B9F-A2D0-985D39B17B46}"/>
          </ac:spMkLst>
        </pc:spChg>
        <pc:spChg chg="add del">
          <ac:chgData name="Floegel, Diana" userId="3a00e255-c5ae-4c56-b288-d4889f9102c0" providerId="ADAL" clId="{F220D90C-A4AF-4AAB-A00C-E1E9706FBB33}" dt="2026-02-05T14:02:23.433" v="18" actId="26606"/>
          <ac:spMkLst>
            <pc:docMk/>
            <pc:sldMk cId="3525596897" sldId="262"/>
            <ac:spMk id="16" creationId="{2A175829-70EA-4A6D-978C-4D0923059C3D}"/>
          </ac:spMkLst>
        </pc:spChg>
        <pc:spChg chg="add del">
          <ac:chgData name="Floegel, Diana" userId="3a00e255-c5ae-4c56-b288-d4889f9102c0" providerId="ADAL" clId="{F220D90C-A4AF-4AAB-A00C-E1E9706FBB33}" dt="2026-02-05T14:02:23.433" v="18" actId="26606"/>
          <ac:spMkLst>
            <pc:docMk/>
            <pc:sldMk cId="3525596897" sldId="262"/>
            <ac:spMk id="20" creationId="{48F8051A-999C-4F38-985C-673617805A23}"/>
          </ac:spMkLst>
        </pc:spChg>
        <pc:spChg chg="add del">
          <ac:chgData name="Floegel, Diana" userId="3a00e255-c5ae-4c56-b288-d4889f9102c0" providerId="ADAL" clId="{F220D90C-A4AF-4AAB-A00C-E1E9706FBB33}" dt="2026-02-05T14:02:23.433" v="18" actId="26606"/>
          <ac:spMkLst>
            <pc:docMk/>
            <pc:sldMk cId="3525596897" sldId="262"/>
            <ac:spMk id="26" creationId="{BEA1DA1C-6CE0-4AE4-918F-CC0E685C5F0F}"/>
          </ac:spMkLst>
        </pc:spChg>
        <pc:spChg chg="add del">
          <ac:chgData name="Floegel, Diana" userId="3a00e255-c5ae-4c56-b288-d4889f9102c0" providerId="ADAL" clId="{F220D90C-A4AF-4AAB-A00C-E1E9706FBB33}" dt="2026-02-05T14:02:23.433" v="18" actId="26606"/>
          <ac:spMkLst>
            <pc:docMk/>
            <pc:sldMk cId="3525596897" sldId="262"/>
            <ac:spMk id="28" creationId="{D5E389A3-2501-4131-8C64-1530AAF5FC9D}"/>
          </ac:spMkLst>
        </pc:spChg>
        <pc:spChg chg="add del">
          <ac:chgData name="Floegel, Diana" userId="3a00e255-c5ae-4c56-b288-d4889f9102c0" providerId="ADAL" clId="{F220D90C-A4AF-4AAB-A00C-E1E9706FBB33}" dt="2026-02-05T14:02:23.433" v="18" actId="26606"/>
          <ac:spMkLst>
            <pc:docMk/>
            <pc:sldMk cId="3525596897" sldId="262"/>
            <ac:spMk id="30" creationId="{8A001026-2FEF-483E-964D-67CD7E096141}"/>
          </ac:spMkLst>
        </pc:spChg>
        <pc:spChg chg="add del">
          <ac:chgData name="Floegel, Diana" userId="3a00e255-c5ae-4c56-b288-d4889f9102c0" providerId="ADAL" clId="{F220D90C-A4AF-4AAB-A00C-E1E9706FBB33}" dt="2026-02-05T14:02:23.433" v="18" actId="26606"/>
          <ac:spMkLst>
            <pc:docMk/>
            <pc:sldMk cId="3525596897" sldId="262"/>
            <ac:spMk id="32" creationId="{FAEB196E-F444-432F-8790-88C18E667EAC}"/>
          </ac:spMkLst>
        </pc:spChg>
        <pc:spChg chg="add">
          <ac:chgData name="Floegel, Diana" userId="3a00e255-c5ae-4c56-b288-d4889f9102c0" providerId="ADAL" clId="{F220D90C-A4AF-4AAB-A00C-E1E9706FBB33}" dt="2026-02-05T14:02:23.433" v="19" actId="26606"/>
          <ac:spMkLst>
            <pc:docMk/>
            <pc:sldMk cId="3525596897" sldId="262"/>
            <ac:spMk id="36" creationId="{6B72EEBA-3A5D-41CE-8465-A45A0F65674E}"/>
          </ac:spMkLst>
        </pc:spChg>
        <pc:spChg chg="add">
          <ac:chgData name="Floegel, Diana" userId="3a00e255-c5ae-4c56-b288-d4889f9102c0" providerId="ADAL" clId="{F220D90C-A4AF-4AAB-A00C-E1E9706FBB33}" dt="2026-02-05T14:02:23.433" v="19" actId="26606"/>
          <ac:spMkLst>
            <pc:docMk/>
            <pc:sldMk cId="3525596897" sldId="262"/>
            <ac:spMk id="38" creationId="{362F176A-9349-4CD7-8042-59C0200C8CE9}"/>
          </ac:spMkLst>
        </pc:spChg>
        <pc:spChg chg="add">
          <ac:chgData name="Floegel, Diana" userId="3a00e255-c5ae-4c56-b288-d4889f9102c0" providerId="ADAL" clId="{F220D90C-A4AF-4AAB-A00C-E1E9706FBB33}" dt="2026-02-05T14:02:23.433" v="19" actId="26606"/>
          <ac:spMkLst>
            <pc:docMk/>
            <pc:sldMk cId="3525596897" sldId="262"/>
            <ac:spMk id="39" creationId="{064738AB-B6BE-4867-889A-52CE4AC8DBD0}"/>
          </ac:spMkLst>
        </pc:spChg>
        <pc:spChg chg="add">
          <ac:chgData name="Floegel, Diana" userId="3a00e255-c5ae-4c56-b288-d4889f9102c0" providerId="ADAL" clId="{F220D90C-A4AF-4AAB-A00C-E1E9706FBB33}" dt="2026-02-05T14:02:23.433" v="19" actId="26606"/>
          <ac:spMkLst>
            <pc:docMk/>
            <pc:sldMk cId="3525596897" sldId="262"/>
            <ac:spMk id="40" creationId="{57851D67-7085-40E2-B146-F91433A28E08}"/>
          </ac:spMkLst>
        </pc:spChg>
        <pc:spChg chg="add">
          <ac:chgData name="Floegel, Diana" userId="3a00e255-c5ae-4c56-b288-d4889f9102c0" providerId="ADAL" clId="{F220D90C-A4AF-4AAB-A00C-E1E9706FBB33}" dt="2026-02-05T14:02:23.433" v="19" actId="26606"/>
          <ac:spMkLst>
            <pc:docMk/>
            <pc:sldMk cId="3525596897" sldId="262"/>
            <ac:spMk id="41" creationId="{91DF095C-665A-4B22-A777-D3196F49510F}"/>
          </ac:spMkLst>
        </pc:spChg>
        <pc:spChg chg="add">
          <ac:chgData name="Floegel, Diana" userId="3a00e255-c5ae-4c56-b288-d4889f9102c0" providerId="ADAL" clId="{F220D90C-A4AF-4AAB-A00C-E1E9706FBB33}" dt="2026-02-05T14:02:23.433" v="19" actId="26606"/>
          <ac:spMkLst>
            <pc:docMk/>
            <pc:sldMk cId="3525596897" sldId="262"/>
            <ac:spMk id="42" creationId="{4E9A171F-91A7-42F8-B25C-E38B244E757C}"/>
          </ac:spMkLst>
        </pc:spChg>
        <pc:spChg chg="add">
          <ac:chgData name="Floegel, Diana" userId="3a00e255-c5ae-4c56-b288-d4889f9102c0" providerId="ADAL" clId="{F220D90C-A4AF-4AAB-A00C-E1E9706FBB33}" dt="2026-02-05T14:02:23.433" v="19" actId="26606"/>
          <ac:spMkLst>
            <pc:docMk/>
            <pc:sldMk cId="3525596897" sldId="262"/>
            <ac:spMk id="43" creationId="{985AAE23-FCB6-4663-907C-0110B0FDC58E}"/>
          </ac:spMkLst>
        </pc:spChg>
        <pc:spChg chg="add">
          <ac:chgData name="Floegel, Diana" userId="3a00e255-c5ae-4c56-b288-d4889f9102c0" providerId="ADAL" clId="{F220D90C-A4AF-4AAB-A00C-E1E9706FBB33}" dt="2026-02-05T14:02:23.433" v="19" actId="26606"/>
          <ac:spMkLst>
            <pc:docMk/>
            <pc:sldMk cId="3525596897" sldId="262"/>
            <ac:spMk id="44" creationId="{9C969C2C-E7E3-4052-87D4-61E733EC1BBD}"/>
          </ac:spMkLst>
        </pc:spChg>
        <pc:spChg chg="add">
          <ac:chgData name="Floegel, Diana" userId="3a00e255-c5ae-4c56-b288-d4889f9102c0" providerId="ADAL" clId="{F220D90C-A4AF-4AAB-A00C-E1E9706FBB33}" dt="2026-02-05T14:02:23.433" v="19" actId="26606"/>
          <ac:spMkLst>
            <pc:docMk/>
            <pc:sldMk cId="3525596897" sldId="262"/>
            <ac:spMk id="45" creationId="{7C60369F-A41B-4D6E-8990-30E2715C5730}"/>
          </ac:spMkLst>
        </pc:spChg>
        <pc:cxnChg chg="del">
          <ac:chgData name="Floegel, Diana" userId="3a00e255-c5ae-4c56-b288-d4889f9102c0" providerId="ADAL" clId="{F220D90C-A4AF-4AAB-A00C-E1E9706FBB33}" dt="2026-02-05T14:02:15.200" v="15"/>
          <ac:cxnSpMkLst>
            <pc:docMk/>
            <pc:sldMk cId="3525596897" sldId="262"/>
            <ac:cxnSpMk id="8" creationId="{118E06E4-607B-144B-382B-AD3D06B1EE8C}"/>
          </ac:cxnSpMkLst>
        </pc:cxnChg>
        <pc:cxnChg chg="del">
          <ac:chgData name="Floegel, Diana" userId="3a00e255-c5ae-4c56-b288-d4889f9102c0" providerId="ADAL" clId="{F220D90C-A4AF-4AAB-A00C-E1E9706FBB33}" dt="2026-02-05T14:02:15.200" v="15"/>
          <ac:cxnSpMkLst>
            <pc:docMk/>
            <pc:sldMk cId="3525596897" sldId="262"/>
            <ac:cxnSpMk id="12" creationId="{9B9E2C38-33D2-1944-B9C2-8965AFC61EBE}"/>
          </ac:cxnSpMkLst>
        </pc:cxnChg>
      </pc:sldChg>
      <pc:sldChg chg="addSp delSp modSp add mod setBg delDesignElem">
        <pc:chgData name="Floegel, Diana" userId="3a00e255-c5ae-4c56-b288-d4889f9102c0" providerId="ADAL" clId="{F220D90C-A4AF-4AAB-A00C-E1E9706FBB33}" dt="2026-02-05T14:03:11.150" v="68" actId="26606"/>
        <pc:sldMkLst>
          <pc:docMk/>
          <pc:sldMk cId="3090407193" sldId="263"/>
        </pc:sldMkLst>
        <pc:spChg chg="mod">
          <ac:chgData name="Floegel, Diana" userId="3a00e255-c5ae-4c56-b288-d4889f9102c0" providerId="ADAL" clId="{F220D90C-A4AF-4AAB-A00C-E1E9706FBB33}" dt="2026-02-05T14:03:11.150" v="68" actId="26606"/>
          <ac:spMkLst>
            <pc:docMk/>
            <pc:sldMk cId="3090407193" sldId="263"/>
            <ac:spMk id="2" creationId="{0E5B2CBC-8A9B-1989-DB16-FF01D3085C24}"/>
          </ac:spMkLst>
        </pc:spChg>
        <pc:spChg chg="del">
          <ac:chgData name="Floegel, Diana" userId="3a00e255-c5ae-4c56-b288-d4889f9102c0" providerId="ADAL" clId="{F220D90C-A4AF-4AAB-A00C-E1E9706FBB33}" dt="2026-02-05T14:03:08.525" v="67"/>
          <ac:spMkLst>
            <pc:docMk/>
            <pc:sldMk cId="3090407193" sldId="263"/>
            <ac:spMk id="9" creationId="{DBDA151C-5770-45E4-AAFF-59E7F403866D}"/>
          </ac:spMkLst>
        </pc:spChg>
        <pc:spChg chg="add">
          <ac:chgData name="Floegel, Diana" userId="3a00e255-c5ae-4c56-b288-d4889f9102c0" providerId="ADAL" clId="{F220D90C-A4AF-4AAB-A00C-E1E9706FBB33}" dt="2026-02-05T14:03:11.150" v="68" actId="26606"/>
          <ac:spMkLst>
            <pc:docMk/>
            <pc:sldMk cId="3090407193" sldId="263"/>
            <ac:spMk id="10" creationId="{72526924-84D3-45FB-A5FE-62D8FCBF53B6}"/>
          </ac:spMkLst>
        </pc:spChg>
        <pc:spChg chg="add">
          <ac:chgData name="Floegel, Diana" userId="3a00e255-c5ae-4c56-b288-d4889f9102c0" providerId="ADAL" clId="{F220D90C-A4AF-4AAB-A00C-E1E9706FBB33}" dt="2026-02-05T14:03:11.150" v="68" actId="26606"/>
          <ac:spMkLst>
            <pc:docMk/>
            <pc:sldMk cId="3090407193" sldId="263"/>
            <ac:spMk id="12" creationId="{5C2A6256-1DD0-4E4B-A8B3-9A711B4DBE0C}"/>
          </ac:spMkLst>
        </pc:spChg>
        <pc:spChg chg="add">
          <ac:chgData name="Floegel, Diana" userId="3a00e255-c5ae-4c56-b288-d4889f9102c0" providerId="ADAL" clId="{F220D90C-A4AF-4AAB-A00C-E1E9706FBB33}" dt="2026-02-05T14:03:11.150" v="68" actId="26606"/>
          <ac:spMkLst>
            <pc:docMk/>
            <pc:sldMk cId="3090407193" sldId="263"/>
            <ac:spMk id="14" creationId="{41760540-185E-4652-BFD2-9B362EF3BC99}"/>
          </ac:spMkLst>
        </pc:spChg>
        <pc:spChg chg="add">
          <ac:chgData name="Floegel, Diana" userId="3a00e255-c5ae-4c56-b288-d4889f9102c0" providerId="ADAL" clId="{F220D90C-A4AF-4AAB-A00C-E1E9706FBB33}" dt="2026-02-05T14:03:11.150" v="68" actId="26606"/>
          <ac:spMkLst>
            <pc:docMk/>
            <pc:sldMk cId="3090407193" sldId="263"/>
            <ac:spMk id="16" creationId="{729789F4-85C1-41A0-83EB-992E22210CB9}"/>
          </ac:spMkLst>
        </pc:spChg>
        <pc:spChg chg="add">
          <ac:chgData name="Floegel, Diana" userId="3a00e255-c5ae-4c56-b288-d4889f9102c0" providerId="ADAL" clId="{F220D90C-A4AF-4AAB-A00C-E1E9706FBB33}" dt="2026-02-05T14:03:11.150" v="68" actId="26606"/>
          <ac:spMkLst>
            <pc:docMk/>
            <pc:sldMk cId="3090407193" sldId="263"/>
            <ac:spMk id="18" creationId="{9D9D367D-6DD2-4A7C-8918-0DCAC297559A}"/>
          </ac:spMkLst>
        </pc:spChg>
        <pc:graphicFrameChg chg="mod modGraphic">
          <ac:chgData name="Floegel, Diana" userId="3a00e255-c5ae-4c56-b288-d4889f9102c0" providerId="ADAL" clId="{F220D90C-A4AF-4AAB-A00C-E1E9706FBB33}" dt="2026-02-05T14:03:11.150" v="68" actId="26606"/>
          <ac:graphicFrameMkLst>
            <pc:docMk/>
            <pc:sldMk cId="3090407193" sldId="263"/>
            <ac:graphicFrameMk id="5" creationId="{8ED190C4-470A-6C94-7AA0-F159883402DC}"/>
          </ac:graphicFrameMkLst>
        </pc:graphicFrameChg>
        <pc:cxnChg chg="del">
          <ac:chgData name="Floegel, Diana" userId="3a00e255-c5ae-4c56-b288-d4889f9102c0" providerId="ADAL" clId="{F220D90C-A4AF-4AAB-A00C-E1E9706FBB33}" dt="2026-02-05T14:03:08.525" v="67"/>
          <ac:cxnSpMkLst>
            <pc:docMk/>
            <pc:sldMk cId="3090407193" sldId="263"/>
            <ac:cxnSpMk id="11" creationId="{05ADA91C-AD52-A530-A898-AD6E69874598}"/>
          </ac:cxnSpMkLst>
        </pc:cxnChg>
      </pc:sldChg>
      <pc:sldChg chg="addSp delSp modSp add mod setBg delDesignElem">
        <pc:chgData name="Floegel, Diana" userId="3a00e255-c5ae-4c56-b288-d4889f9102c0" providerId="ADAL" clId="{F220D90C-A4AF-4AAB-A00C-E1E9706FBB33}" dt="2026-02-05T14:04:14.553" v="78" actId="27636"/>
        <pc:sldMkLst>
          <pc:docMk/>
          <pc:sldMk cId="3876549116" sldId="264"/>
        </pc:sldMkLst>
        <pc:spChg chg="mod">
          <ac:chgData name="Floegel, Diana" userId="3a00e255-c5ae-4c56-b288-d4889f9102c0" providerId="ADAL" clId="{F220D90C-A4AF-4AAB-A00C-E1E9706FBB33}" dt="2026-02-05T14:04:14.541" v="77" actId="26606"/>
          <ac:spMkLst>
            <pc:docMk/>
            <pc:sldMk cId="3876549116" sldId="264"/>
            <ac:spMk id="2" creationId="{64E353D8-80E5-185B-BD4F-DE4EE74AB776}"/>
          </ac:spMkLst>
        </pc:spChg>
        <pc:spChg chg="mod">
          <ac:chgData name="Floegel, Diana" userId="3a00e255-c5ae-4c56-b288-d4889f9102c0" providerId="ADAL" clId="{F220D90C-A4AF-4AAB-A00C-E1E9706FBB33}" dt="2026-02-05T14:04:14.553" v="78" actId="27636"/>
          <ac:spMkLst>
            <pc:docMk/>
            <pc:sldMk cId="3876549116" sldId="264"/>
            <ac:spMk id="3" creationId="{26695A7C-EA84-7AA1-43A6-6A60784AD547}"/>
          </ac:spMkLst>
        </pc:spChg>
        <pc:spChg chg="add">
          <ac:chgData name="Floegel, Diana" userId="3a00e255-c5ae-4c56-b288-d4889f9102c0" providerId="ADAL" clId="{F220D90C-A4AF-4AAB-A00C-E1E9706FBB33}" dt="2026-02-05T14:04:14.541" v="77" actId="26606"/>
          <ac:spMkLst>
            <pc:docMk/>
            <pc:sldMk cId="3876549116" sldId="264"/>
            <ac:spMk id="5" creationId="{72526924-84D3-45FB-A5FE-62D8FCBF53B6}"/>
          </ac:spMkLst>
        </pc:spChg>
        <pc:spChg chg="del">
          <ac:chgData name="Floegel, Diana" userId="3a00e255-c5ae-4c56-b288-d4889f9102c0" providerId="ADAL" clId="{F220D90C-A4AF-4AAB-A00C-E1E9706FBB33}" dt="2026-02-05T14:04:06.157" v="74"/>
          <ac:spMkLst>
            <pc:docMk/>
            <pc:sldMk cId="3876549116" sldId="264"/>
            <ac:spMk id="8" creationId="{1653AE3C-AC4F-907C-B473-B9A30D21506F}"/>
          </ac:spMkLst>
        </pc:spChg>
        <pc:spChg chg="add">
          <ac:chgData name="Floegel, Diana" userId="3a00e255-c5ae-4c56-b288-d4889f9102c0" providerId="ADAL" clId="{F220D90C-A4AF-4AAB-A00C-E1E9706FBB33}" dt="2026-02-05T14:04:14.541" v="77" actId="26606"/>
          <ac:spMkLst>
            <pc:docMk/>
            <pc:sldMk cId="3876549116" sldId="264"/>
            <ac:spMk id="10" creationId="{5C2A6256-1DD0-4E4B-A8B3-9A711B4DBE0C}"/>
          </ac:spMkLst>
        </pc:spChg>
        <pc:spChg chg="add">
          <ac:chgData name="Floegel, Diana" userId="3a00e255-c5ae-4c56-b288-d4889f9102c0" providerId="ADAL" clId="{F220D90C-A4AF-4AAB-A00C-E1E9706FBB33}" dt="2026-02-05T14:04:14.541" v="77" actId="26606"/>
          <ac:spMkLst>
            <pc:docMk/>
            <pc:sldMk cId="3876549116" sldId="264"/>
            <ac:spMk id="12" creationId="{41760540-185E-4652-BFD2-9B362EF3BC99}"/>
          </ac:spMkLst>
        </pc:spChg>
        <pc:spChg chg="add">
          <ac:chgData name="Floegel, Diana" userId="3a00e255-c5ae-4c56-b288-d4889f9102c0" providerId="ADAL" clId="{F220D90C-A4AF-4AAB-A00C-E1E9706FBB33}" dt="2026-02-05T14:04:14.541" v="77" actId="26606"/>
          <ac:spMkLst>
            <pc:docMk/>
            <pc:sldMk cId="3876549116" sldId="264"/>
            <ac:spMk id="14" creationId="{729789F4-85C1-41A0-83EB-992E22210CB9}"/>
          </ac:spMkLst>
        </pc:spChg>
        <pc:spChg chg="add">
          <ac:chgData name="Floegel, Diana" userId="3a00e255-c5ae-4c56-b288-d4889f9102c0" providerId="ADAL" clId="{F220D90C-A4AF-4AAB-A00C-E1E9706FBB33}" dt="2026-02-05T14:04:14.541" v="77" actId="26606"/>
          <ac:spMkLst>
            <pc:docMk/>
            <pc:sldMk cId="3876549116" sldId="264"/>
            <ac:spMk id="16" creationId="{9D9D367D-6DD2-4A7C-8918-0DCAC297559A}"/>
          </ac:spMkLst>
        </pc:spChg>
      </pc:sldChg>
      <pc:sldChg chg="addSp modSp new mod setBg">
        <pc:chgData name="Floegel, Diana" userId="3a00e255-c5ae-4c56-b288-d4889f9102c0" providerId="ADAL" clId="{F220D90C-A4AF-4AAB-A00C-E1E9706FBB33}" dt="2026-02-05T14:04:34.506" v="112" actId="26606"/>
        <pc:sldMkLst>
          <pc:docMk/>
          <pc:sldMk cId="4108618048" sldId="265"/>
        </pc:sldMkLst>
        <pc:spChg chg="mod">
          <ac:chgData name="Floegel, Diana" userId="3a00e255-c5ae-4c56-b288-d4889f9102c0" providerId="ADAL" clId="{F220D90C-A4AF-4AAB-A00C-E1E9706FBB33}" dt="2026-02-05T14:04:34.506" v="112" actId="26606"/>
          <ac:spMkLst>
            <pc:docMk/>
            <pc:sldMk cId="4108618048" sldId="265"/>
            <ac:spMk id="2" creationId="{A1E18AAB-8A20-4225-F62E-41ECD3A47CCC}"/>
          </ac:spMkLst>
        </pc:spChg>
        <pc:spChg chg="mod">
          <ac:chgData name="Floegel, Diana" userId="3a00e255-c5ae-4c56-b288-d4889f9102c0" providerId="ADAL" clId="{F220D90C-A4AF-4AAB-A00C-E1E9706FBB33}" dt="2026-02-05T14:04:34.506" v="112" actId="26606"/>
          <ac:spMkLst>
            <pc:docMk/>
            <pc:sldMk cId="4108618048" sldId="265"/>
            <ac:spMk id="3" creationId="{0890A952-D30C-16D5-E8C7-B24A13E687CC}"/>
          </ac:spMkLst>
        </pc:spChg>
        <pc:spChg chg="add">
          <ac:chgData name="Floegel, Diana" userId="3a00e255-c5ae-4c56-b288-d4889f9102c0" providerId="ADAL" clId="{F220D90C-A4AF-4AAB-A00C-E1E9706FBB33}" dt="2026-02-05T14:04:34.506" v="112" actId="26606"/>
          <ac:spMkLst>
            <pc:docMk/>
            <pc:sldMk cId="4108618048" sldId="265"/>
            <ac:spMk id="8" creationId="{1ED69555-EE48-4B19-812B-4E1068DBF976}"/>
          </ac:spMkLst>
        </pc:spChg>
        <pc:spChg chg="add">
          <ac:chgData name="Floegel, Diana" userId="3a00e255-c5ae-4c56-b288-d4889f9102c0" providerId="ADAL" clId="{F220D90C-A4AF-4AAB-A00C-E1E9706FBB33}" dt="2026-02-05T14:04:34.506" v="112" actId="26606"/>
          <ac:spMkLst>
            <pc:docMk/>
            <pc:sldMk cId="4108618048" sldId="265"/>
            <ac:spMk id="16" creationId="{362F176A-9349-4CD7-8042-59C0200C8CE9}"/>
          </ac:spMkLst>
        </pc:spChg>
        <pc:spChg chg="add">
          <ac:chgData name="Floegel, Diana" userId="3a00e255-c5ae-4c56-b288-d4889f9102c0" providerId="ADAL" clId="{F220D90C-A4AF-4AAB-A00C-E1E9706FBB33}" dt="2026-02-05T14:04:34.506" v="112" actId="26606"/>
          <ac:spMkLst>
            <pc:docMk/>
            <pc:sldMk cId="4108618048" sldId="265"/>
            <ac:spMk id="18" creationId="{064738AB-B6BE-4867-889A-52CE4AC8DBD0}"/>
          </ac:spMkLst>
        </pc:spChg>
        <pc:spChg chg="add">
          <ac:chgData name="Floegel, Diana" userId="3a00e255-c5ae-4c56-b288-d4889f9102c0" providerId="ADAL" clId="{F220D90C-A4AF-4AAB-A00C-E1E9706FBB33}" dt="2026-02-05T14:04:34.506" v="112" actId="26606"/>
          <ac:spMkLst>
            <pc:docMk/>
            <pc:sldMk cId="4108618048" sldId="265"/>
            <ac:spMk id="20" creationId="{57851D67-7085-40E2-B146-F91433A28E08}"/>
          </ac:spMkLst>
        </pc:spChg>
        <pc:spChg chg="add">
          <ac:chgData name="Floegel, Diana" userId="3a00e255-c5ae-4c56-b288-d4889f9102c0" providerId="ADAL" clId="{F220D90C-A4AF-4AAB-A00C-E1E9706FBB33}" dt="2026-02-05T14:04:34.506" v="112" actId="26606"/>
          <ac:spMkLst>
            <pc:docMk/>
            <pc:sldMk cId="4108618048" sldId="265"/>
            <ac:spMk id="24" creationId="{4E9A171F-91A7-42F8-B25C-E38B244E757C}"/>
          </ac:spMkLst>
        </pc:spChg>
        <pc:spChg chg="add">
          <ac:chgData name="Floegel, Diana" userId="3a00e255-c5ae-4c56-b288-d4889f9102c0" providerId="ADAL" clId="{F220D90C-A4AF-4AAB-A00C-E1E9706FBB33}" dt="2026-02-05T14:04:34.506" v="112" actId="26606"/>
          <ac:spMkLst>
            <pc:docMk/>
            <pc:sldMk cId="4108618048" sldId="265"/>
            <ac:spMk id="26" creationId="{985AAE23-FCB6-4663-907C-0110B0FDC58E}"/>
          </ac:spMkLst>
        </pc:spChg>
        <pc:spChg chg="add">
          <ac:chgData name="Floegel, Diana" userId="3a00e255-c5ae-4c56-b288-d4889f9102c0" providerId="ADAL" clId="{F220D90C-A4AF-4AAB-A00C-E1E9706FBB33}" dt="2026-02-05T14:04:34.506" v="112" actId="26606"/>
          <ac:spMkLst>
            <pc:docMk/>
            <pc:sldMk cId="4108618048" sldId="265"/>
            <ac:spMk id="28" creationId="{9C969C2C-E7E3-4052-87D4-61E733EC1BBD}"/>
          </ac:spMkLst>
        </pc:spChg>
        <pc:spChg chg="add">
          <ac:chgData name="Floegel, Diana" userId="3a00e255-c5ae-4c56-b288-d4889f9102c0" providerId="ADAL" clId="{F220D90C-A4AF-4AAB-A00C-E1E9706FBB33}" dt="2026-02-05T14:04:34.506" v="112" actId="26606"/>
          <ac:spMkLst>
            <pc:docMk/>
            <pc:sldMk cId="4108618048" sldId="265"/>
            <ac:spMk id="30" creationId="{7C60369F-A41B-4D6E-8990-30E2715C5730}"/>
          </ac:spMkLst>
        </pc:sp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6_2">
  <dgm:title val=""/>
  <dgm:desc val=""/>
  <dgm:catLst>
    <dgm:cat type="accent6" pri="16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99E6DC-D385-4E9A-B893-9BA97D97A45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6_2" csCatId="accent6" phldr="1"/>
      <dgm:spPr/>
      <dgm:t>
        <a:bodyPr/>
        <a:lstStyle/>
        <a:p>
          <a:endParaRPr lang="en-US"/>
        </a:p>
      </dgm:t>
    </dgm:pt>
    <dgm:pt modelId="{AF88F57C-7AF3-4D97-8234-88F29A9DF554}">
      <dgm:prSet/>
      <dgm:spPr/>
      <dgm:t>
        <a:bodyPr/>
        <a:lstStyle/>
        <a:p>
          <a:r>
            <a:rPr lang="en-US"/>
            <a:t>A project </a:t>
          </a:r>
          <a:r>
            <a:rPr lang="en-US" i="1"/>
            <a:t>led by a student</a:t>
          </a:r>
          <a:endParaRPr lang="en-US"/>
        </a:p>
      </dgm:t>
    </dgm:pt>
    <dgm:pt modelId="{81973993-FB52-48A7-8753-033A2DDF1431}" type="parTrans" cxnId="{B2419451-EF6F-4CAB-9BA9-DB5AF694F533}">
      <dgm:prSet/>
      <dgm:spPr/>
      <dgm:t>
        <a:bodyPr/>
        <a:lstStyle/>
        <a:p>
          <a:endParaRPr lang="en-US"/>
        </a:p>
      </dgm:t>
    </dgm:pt>
    <dgm:pt modelId="{564C2CC8-223D-4A9F-86B8-BFE7E4D4B7B0}" type="sibTrans" cxnId="{B2419451-EF6F-4CAB-9BA9-DB5AF694F533}">
      <dgm:prSet/>
      <dgm:spPr/>
      <dgm:t>
        <a:bodyPr/>
        <a:lstStyle/>
        <a:p>
          <a:endParaRPr lang="en-US"/>
        </a:p>
      </dgm:t>
    </dgm:pt>
    <dgm:pt modelId="{7220390A-75CB-45BC-B1CD-BA1373842D19}">
      <dgm:prSet/>
      <dgm:spPr/>
      <dgm:t>
        <a:bodyPr/>
        <a:lstStyle/>
        <a:p>
          <a:r>
            <a:rPr lang="en-US"/>
            <a:t>Capstone, thesis, dissertation</a:t>
          </a:r>
        </a:p>
      </dgm:t>
    </dgm:pt>
    <dgm:pt modelId="{E10C0B06-FD14-48D5-9405-7905C7A16F7E}" type="parTrans" cxnId="{1A18F7C7-8DAD-4E86-9433-EC338318F46D}">
      <dgm:prSet/>
      <dgm:spPr/>
      <dgm:t>
        <a:bodyPr/>
        <a:lstStyle/>
        <a:p>
          <a:endParaRPr lang="en-US"/>
        </a:p>
      </dgm:t>
    </dgm:pt>
    <dgm:pt modelId="{053866C7-1D74-4D70-9B9B-3DF31ABF399D}" type="sibTrans" cxnId="{1A18F7C7-8DAD-4E86-9433-EC338318F46D}">
      <dgm:prSet/>
      <dgm:spPr/>
      <dgm:t>
        <a:bodyPr/>
        <a:lstStyle/>
        <a:p>
          <a:endParaRPr lang="en-US"/>
        </a:p>
      </dgm:t>
    </dgm:pt>
    <dgm:pt modelId="{B5BD1A4D-9552-471B-82B4-41CD4F53A5DA}">
      <dgm:prSet/>
      <dgm:spPr/>
      <dgm:t>
        <a:bodyPr/>
        <a:lstStyle/>
        <a:p>
          <a:r>
            <a:rPr lang="en-US"/>
            <a:t>Independent research project</a:t>
          </a:r>
        </a:p>
      </dgm:t>
    </dgm:pt>
    <dgm:pt modelId="{3B6767A3-5FAB-4F49-A930-33B3100D3622}" type="parTrans" cxnId="{DFF356C0-E5CE-4C47-B946-DE2D7BD9E42B}">
      <dgm:prSet/>
      <dgm:spPr/>
      <dgm:t>
        <a:bodyPr/>
        <a:lstStyle/>
        <a:p>
          <a:endParaRPr lang="en-US"/>
        </a:p>
      </dgm:t>
    </dgm:pt>
    <dgm:pt modelId="{5035F79E-7CF5-4182-A8AC-160AB430DB65}" type="sibTrans" cxnId="{DFF356C0-E5CE-4C47-B946-DE2D7BD9E42B}">
      <dgm:prSet/>
      <dgm:spPr/>
      <dgm:t>
        <a:bodyPr/>
        <a:lstStyle/>
        <a:p>
          <a:endParaRPr lang="en-US"/>
        </a:p>
      </dgm:t>
    </dgm:pt>
    <dgm:pt modelId="{72AA12DE-33C2-463A-906E-A504F5F4CDBA}">
      <dgm:prSet/>
      <dgm:spPr/>
      <dgm:t>
        <a:bodyPr/>
        <a:lstStyle/>
        <a:p>
          <a:r>
            <a:rPr lang="en-US" i="1"/>
            <a:t>Not</a:t>
          </a:r>
          <a:r>
            <a:rPr lang="en-US"/>
            <a:t> a project that a student is assisting with</a:t>
          </a:r>
        </a:p>
      </dgm:t>
    </dgm:pt>
    <dgm:pt modelId="{C4DB5E9F-5127-48B2-A27B-6A970DC4165F}" type="parTrans" cxnId="{B5B76E42-801E-433C-B2C0-502015936581}">
      <dgm:prSet/>
      <dgm:spPr/>
      <dgm:t>
        <a:bodyPr/>
        <a:lstStyle/>
        <a:p>
          <a:endParaRPr lang="en-US"/>
        </a:p>
      </dgm:t>
    </dgm:pt>
    <dgm:pt modelId="{D2640797-3872-4372-9136-2E2B98F32C77}" type="sibTrans" cxnId="{B5B76E42-801E-433C-B2C0-502015936581}">
      <dgm:prSet/>
      <dgm:spPr/>
      <dgm:t>
        <a:bodyPr/>
        <a:lstStyle/>
        <a:p>
          <a:endParaRPr lang="en-US"/>
        </a:p>
      </dgm:t>
    </dgm:pt>
    <dgm:pt modelId="{9FEF439A-80BE-43F7-A024-7E03E386AAFF}">
      <dgm:prSet/>
      <dgm:spPr/>
      <dgm:t>
        <a:bodyPr/>
        <a:lstStyle/>
        <a:p>
          <a:r>
            <a:rPr lang="en-US"/>
            <a:t>Not all student research is human subjects research!</a:t>
          </a:r>
        </a:p>
      </dgm:t>
    </dgm:pt>
    <dgm:pt modelId="{6CFDBDE6-D4B6-464D-99C4-61D5A7B64CA3}" type="parTrans" cxnId="{B34516D7-4C74-4187-97A4-646213E3EED6}">
      <dgm:prSet/>
      <dgm:spPr/>
      <dgm:t>
        <a:bodyPr/>
        <a:lstStyle/>
        <a:p>
          <a:endParaRPr lang="en-US"/>
        </a:p>
      </dgm:t>
    </dgm:pt>
    <dgm:pt modelId="{3AF18012-7EA0-40AB-AE5B-FE2CC2B407B2}" type="sibTrans" cxnId="{B34516D7-4C74-4187-97A4-646213E3EED6}">
      <dgm:prSet/>
      <dgm:spPr/>
      <dgm:t>
        <a:bodyPr/>
        <a:lstStyle/>
        <a:p>
          <a:endParaRPr lang="en-US"/>
        </a:p>
      </dgm:t>
    </dgm:pt>
    <dgm:pt modelId="{06B2B855-27D0-4A9E-8169-BA662F9C9BFD}" type="pres">
      <dgm:prSet presAssocID="{AB99E6DC-D385-4E9A-B893-9BA97D97A45B}" presName="root" presStyleCnt="0">
        <dgm:presLayoutVars>
          <dgm:dir/>
          <dgm:resizeHandles val="exact"/>
        </dgm:presLayoutVars>
      </dgm:prSet>
      <dgm:spPr/>
    </dgm:pt>
    <dgm:pt modelId="{21D332CD-A0FC-46CB-8046-34BBC48666E9}" type="pres">
      <dgm:prSet presAssocID="{AF88F57C-7AF3-4D97-8234-88F29A9DF554}" presName="compNode" presStyleCnt="0"/>
      <dgm:spPr/>
    </dgm:pt>
    <dgm:pt modelId="{B527CEA1-A07A-4E35-BFB6-C23A2F6C65A9}" type="pres">
      <dgm:prSet presAssocID="{AF88F57C-7AF3-4D97-8234-88F29A9DF554}" presName="bgRect" presStyleLbl="bgShp" presStyleIdx="0" presStyleCnt="3"/>
      <dgm:spPr/>
    </dgm:pt>
    <dgm:pt modelId="{A4D4A159-367A-4AFE-8CE4-927CD16AF78E}" type="pres">
      <dgm:prSet presAssocID="{AF88F57C-7AF3-4D97-8234-88F29A9DF55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D1554457-C743-494B-8579-AEDA35AAAB64}" type="pres">
      <dgm:prSet presAssocID="{AF88F57C-7AF3-4D97-8234-88F29A9DF554}" presName="spaceRect" presStyleCnt="0"/>
      <dgm:spPr/>
    </dgm:pt>
    <dgm:pt modelId="{94057FD9-0B7B-4B38-B1BA-D22E5E293818}" type="pres">
      <dgm:prSet presAssocID="{AF88F57C-7AF3-4D97-8234-88F29A9DF554}" presName="parTx" presStyleLbl="revTx" presStyleIdx="0" presStyleCnt="4">
        <dgm:presLayoutVars>
          <dgm:chMax val="0"/>
          <dgm:chPref val="0"/>
        </dgm:presLayoutVars>
      </dgm:prSet>
      <dgm:spPr/>
    </dgm:pt>
    <dgm:pt modelId="{CC3272D1-F6CF-4D0F-A8E0-AE6E98964FFF}" type="pres">
      <dgm:prSet presAssocID="{AF88F57C-7AF3-4D97-8234-88F29A9DF554}" presName="desTx" presStyleLbl="revTx" presStyleIdx="1" presStyleCnt="4">
        <dgm:presLayoutVars/>
      </dgm:prSet>
      <dgm:spPr/>
    </dgm:pt>
    <dgm:pt modelId="{2597E0DF-DF96-4FED-9628-0727AAC5B19F}" type="pres">
      <dgm:prSet presAssocID="{564C2CC8-223D-4A9F-86B8-BFE7E4D4B7B0}" presName="sibTrans" presStyleCnt="0"/>
      <dgm:spPr/>
    </dgm:pt>
    <dgm:pt modelId="{5162FBBF-86D8-40A9-A40A-8C6EA4523261}" type="pres">
      <dgm:prSet presAssocID="{72AA12DE-33C2-463A-906E-A504F5F4CDBA}" presName="compNode" presStyleCnt="0"/>
      <dgm:spPr/>
    </dgm:pt>
    <dgm:pt modelId="{1EE50365-2103-495F-B059-0CB5449AB445}" type="pres">
      <dgm:prSet presAssocID="{72AA12DE-33C2-463A-906E-A504F5F4CDBA}" presName="bgRect" presStyleLbl="bgShp" presStyleIdx="1" presStyleCnt="3"/>
      <dgm:spPr/>
    </dgm:pt>
    <dgm:pt modelId="{928C5609-8AFA-4D8D-9CE8-DA7624E0B6E8}" type="pres">
      <dgm:prSet presAssocID="{72AA12DE-33C2-463A-906E-A504F5F4CDB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CB19846F-8FCA-47E3-B198-2C1ABE052AD2}" type="pres">
      <dgm:prSet presAssocID="{72AA12DE-33C2-463A-906E-A504F5F4CDBA}" presName="spaceRect" presStyleCnt="0"/>
      <dgm:spPr/>
    </dgm:pt>
    <dgm:pt modelId="{A097C307-963B-490C-BB4D-D36EC0415B32}" type="pres">
      <dgm:prSet presAssocID="{72AA12DE-33C2-463A-906E-A504F5F4CDBA}" presName="parTx" presStyleLbl="revTx" presStyleIdx="2" presStyleCnt="4">
        <dgm:presLayoutVars>
          <dgm:chMax val="0"/>
          <dgm:chPref val="0"/>
        </dgm:presLayoutVars>
      </dgm:prSet>
      <dgm:spPr/>
    </dgm:pt>
    <dgm:pt modelId="{C134B518-1215-43EC-A964-3B22BFB90B36}" type="pres">
      <dgm:prSet presAssocID="{D2640797-3872-4372-9136-2E2B98F32C77}" presName="sibTrans" presStyleCnt="0"/>
      <dgm:spPr/>
    </dgm:pt>
    <dgm:pt modelId="{1184395E-D862-4476-86F1-3A4DA1733C1D}" type="pres">
      <dgm:prSet presAssocID="{9FEF439A-80BE-43F7-A024-7E03E386AAFF}" presName="compNode" presStyleCnt="0"/>
      <dgm:spPr/>
    </dgm:pt>
    <dgm:pt modelId="{6DDB1ABE-7734-4F86-931B-DA7B80F6E02C}" type="pres">
      <dgm:prSet presAssocID="{9FEF439A-80BE-43F7-A024-7E03E386AAFF}" presName="bgRect" presStyleLbl="bgShp" presStyleIdx="2" presStyleCnt="3"/>
      <dgm:spPr/>
    </dgm:pt>
    <dgm:pt modelId="{04EEA579-3FAE-4D66-8135-CFCDD0C78A3D}" type="pres">
      <dgm:prSet presAssocID="{9FEF439A-80BE-43F7-A024-7E03E386AAF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5B33B3B7-45DB-485B-99E4-DCDCAC4258C1}" type="pres">
      <dgm:prSet presAssocID="{9FEF439A-80BE-43F7-A024-7E03E386AAFF}" presName="spaceRect" presStyleCnt="0"/>
      <dgm:spPr/>
    </dgm:pt>
    <dgm:pt modelId="{D6D363DD-36D4-4C22-9937-37C9E7C1FF37}" type="pres">
      <dgm:prSet presAssocID="{9FEF439A-80BE-43F7-A024-7E03E386AAF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0324035-562D-4AA2-9D49-73B685098690}" type="presOf" srcId="{7220390A-75CB-45BC-B1CD-BA1373842D19}" destId="{CC3272D1-F6CF-4D0F-A8E0-AE6E98964FFF}" srcOrd="0" destOrd="0" presId="urn:microsoft.com/office/officeart/2018/2/layout/IconVerticalSolidList"/>
    <dgm:cxn modelId="{B5B76E42-801E-433C-B2C0-502015936581}" srcId="{AB99E6DC-D385-4E9A-B893-9BA97D97A45B}" destId="{72AA12DE-33C2-463A-906E-A504F5F4CDBA}" srcOrd="1" destOrd="0" parTransId="{C4DB5E9F-5127-48B2-A27B-6A970DC4165F}" sibTransId="{D2640797-3872-4372-9136-2E2B98F32C77}"/>
    <dgm:cxn modelId="{69D4864C-8D3E-4D22-B036-32587861D4CC}" type="presOf" srcId="{B5BD1A4D-9552-471B-82B4-41CD4F53A5DA}" destId="{CC3272D1-F6CF-4D0F-A8E0-AE6E98964FFF}" srcOrd="0" destOrd="1" presId="urn:microsoft.com/office/officeart/2018/2/layout/IconVerticalSolidList"/>
    <dgm:cxn modelId="{D84D6A50-5CB2-469F-8A86-D89BA7C476D6}" type="presOf" srcId="{AF88F57C-7AF3-4D97-8234-88F29A9DF554}" destId="{94057FD9-0B7B-4B38-B1BA-D22E5E293818}" srcOrd="0" destOrd="0" presId="urn:microsoft.com/office/officeart/2018/2/layout/IconVerticalSolidList"/>
    <dgm:cxn modelId="{B2419451-EF6F-4CAB-9BA9-DB5AF694F533}" srcId="{AB99E6DC-D385-4E9A-B893-9BA97D97A45B}" destId="{AF88F57C-7AF3-4D97-8234-88F29A9DF554}" srcOrd="0" destOrd="0" parTransId="{81973993-FB52-48A7-8753-033A2DDF1431}" sibTransId="{564C2CC8-223D-4A9F-86B8-BFE7E4D4B7B0}"/>
    <dgm:cxn modelId="{368A7074-0565-434D-8041-AAC27CC2F968}" type="presOf" srcId="{AB99E6DC-D385-4E9A-B893-9BA97D97A45B}" destId="{06B2B855-27D0-4A9E-8169-BA662F9C9BFD}" srcOrd="0" destOrd="0" presId="urn:microsoft.com/office/officeart/2018/2/layout/IconVerticalSolidList"/>
    <dgm:cxn modelId="{162BB992-B598-4710-ACAD-50E0E4043E9B}" type="presOf" srcId="{9FEF439A-80BE-43F7-A024-7E03E386AAFF}" destId="{D6D363DD-36D4-4C22-9937-37C9E7C1FF37}" srcOrd="0" destOrd="0" presId="urn:microsoft.com/office/officeart/2018/2/layout/IconVerticalSolidList"/>
    <dgm:cxn modelId="{3268E4BA-0BC5-4520-B3F9-306B01A41223}" type="presOf" srcId="{72AA12DE-33C2-463A-906E-A504F5F4CDBA}" destId="{A097C307-963B-490C-BB4D-D36EC0415B32}" srcOrd="0" destOrd="0" presId="urn:microsoft.com/office/officeart/2018/2/layout/IconVerticalSolidList"/>
    <dgm:cxn modelId="{DFF356C0-E5CE-4C47-B946-DE2D7BD9E42B}" srcId="{AF88F57C-7AF3-4D97-8234-88F29A9DF554}" destId="{B5BD1A4D-9552-471B-82B4-41CD4F53A5DA}" srcOrd="1" destOrd="0" parTransId="{3B6767A3-5FAB-4F49-A930-33B3100D3622}" sibTransId="{5035F79E-7CF5-4182-A8AC-160AB430DB65}"/>
    <dgm:cxn modelId="{1A18F7C7-8DAD-4E86-9433-EC338318F46D}" srcId="{AF88F57C-7AF3-4D97-8234-88F29A9DF554}" destId="{7220390A-75CB-45BC-B1CD-BA1373842D19}" srcOrd="0" destOrd="0" parTransId="{E10C0B06-FD14-48D5-9405-7905C7A16F7E}" sibTransId="{053866C7-1D74-4D70-9B9B-3DF31ABF399D}"/>
    <dgm:cxn modelId="{B34516D7-4C74-4187-97A4-646213E3EED6}" srcId="{AB99E6DC-D385-4E9A-B893-9BA97D97A45B}" destId="{9FEF439A-80BE-43F7-A024-7E03E386AAFF}" srcOrd="2" destOrd="0" parTransId="{6CFDBDE6-D4B6-464D-99C4-61D5A7B64CA3}" sibTransId="{3AF18012-7EA0-40AB-AE5B-FE2CC2B407B2}"/>
    <dgm:cxn modelId="{5A81E5B5-EFFC-4AAF-8D72-D532B30AF2E0}" type="presParOf" srcId="{06B2B855-27D0-4A9E-8169-BA662F9C9BFD}" destId="{21D332CD-A0FC-46CB-8046-34BBC48666E9}" srcOrd="0" destOrd="0" presId="urn:microsoft.com/office/officeart/2018/2/layout/IconVerticalSolidList"/>
    <dgm:cxn modelId="{6B36571B-60C6-43B5-AEB9-9A260F2269B0}" type="presParOf" srcId="{21D332CD-A0FC-46CB-8046-34BBC48666E9}" destId="{B527CEA1-A07A-4E35-BFB6-C23A2F6C65A9}" srcOrd="0" destOrd="0" presId="urn:microsoft.com/office/officeart/2018/2/layout/IconVerticalSolidList"/>
    <dgm:cxn modelId="{B7B2470F-47E8-4699-B31A-9F5E404FC172}" type="presParOf" srcId="{21D332CD-A0FC-46CB-8046-34BBC48666E9}" destId="{A4D4A159-367A-4AFE-8CE4-927CD16AF78E}" srcOrd="1" destOrd="0" presId="urn:microsoft.com/office/officeart/2018/2/layout/IconVerticalSolidList"/>
    <dgm:cxn modelId="{601CF655-B4A5-455E-B87C-3ACF33FC38A7}" type="presParOf" srcId="{21D332CD-A0FC-46CB-8046-34BBC48666E9}" destId="{D1554457-C743-494B-8579-AEDA35AAAB64}" srcOrd="2" destOrd="0" presId="urn:microsoft.com/office/officeart/2018/2/layout/IconVerticalSolidList"/>
    <dgm:cxn modelId="{EBE3095F-4148-451C-B0D4-E3AA82F978F9}" type="presParOf" srcId="{21D332CD-A0FC-46CB-8046-34BBC48666E9}" destId="{94057FD9-0B7B-4B38-B1BA-D22E5E293818}" srcOrd="3" destOrd="0" presId="urn:microsoft.com/office/officeart/2018/2/layout/IconVerticalSolidList"/>
    <dgm:cxn modelId="{A3B48D1D-4D64-4342-B7B7-AC9789D77D4E}" type="presParOf" srcId="{21D332CD-A0FC-46CB-8046-34BBC48666E9}" destId="{CC3272D1-F6CF-4D0F-A8E0-AE6E98964FFF}" srcOrd="4" destOrd="0" presId="urn:microsoft.com/office/officeart/2018/2/layout/IconVerticalSolidList"/>
    <dgm:cxn modelId="{EA81A16D-AD38-4BFA-8E3A-5D09DDFC7ABE}" type="presParOf" srcId="{06B2B855-27D0-4A9E-8169-BA662F9C9BFD}" destId="{2597E0DF-DF96-4FED-9628-0727AAC5B19F}" srcOrd="1" destOrd="0" presId="urn:microsoft.com/office/officeart/2018/2/layout/IconVerticalSolidList"/>
    <dgm:cxn modelId="{8822D655-F4BA-4D15-AB7D-ABB18AC61A53}" type="presParOf" srcId="{06B2B855-27D0-4A9E-8169-BA662F9C9BFD}" destId="{5162FBBF-86D8-40A9-A40A-8C6EA4523261}" srcOrd="2" destOrd="0" presId="urn:microsoft.com/office/officeart/2018/2/layout/IconVerticalSolidList"/>
    <dgm:cxn modelId="{BBB8E84E-6C15-45F3-915D-9CE8385F542F}" type="presParOf" srcId="{5162FBBF-86D8-40A9-A40A-8C6EA4523261}" destId="{1EE50365-2103-495F-B059-0CB5449AB445}" srcOrd="0" destOrd="0" presId="urn:microsoft.com/office/officeart/2018/2/layout/IconVerticalSolidList"/>
    <dgm:cxn modelId="{8BAF7E17-BE04-4D82-B79F-648EC935D380}" type="presParOf" srcId="{5162FBBF-86D8-40A9-A40A-8C6EA4523261}" destId="{928C5609-8AFA-4D8D-9CE8-DA7624E0B6E8}" srcOrd="1" destOrd="0" presId="urn:microsoft.com/office/officeart/2018/2/layout/IconVerticalSolidList"/>
    <dgm:cxn modelId="{FEA47A24-5601-4ED5-A252-BEC9C8904DEB}" type="presParOf" srcId="{5162FBBF-86D8-40A9-A40A-8C6EA4523261}" destId="{CB19846F-8FCA-47E3-B198-2C1ABE052AD2}" srcOrd="2" destOrd="0" presId="urn:microsoft.com/office/officeart/2018/2/layout/IconVerticalSolidList"/>
    <dgm:cxn modelId="{DEB1B8D2-A81C-4CA6-B519-0C9599FC0580}" type="presParOf" srcId="{5162FBBF-86D8-40A9-A40A-8C6EA4523261}" destId="{A097C307-963B-490C-BB4D-D36EC0415B32}" srcOrd="3" destOrd="0" presId="urn:microsoft.com/office/officeart/2018/2/layout/IconVerticalSolidList"/>
    <dgm:cxn modelId="{3AF7B227-15B8-46A4-AE07-4C1FD1B6EE2A}" type="presParOf" srcId="{06B2B855-27D0-4A9E-8169-BA662F9C9BFD}" destId="{C134B518-1215-43EC-A964-3B22BFB90B36}" srcOrd="3" destOrd="0" presId="urn:microsoft.com/office/officeart/2018/2/layout/IconVerticalSolidList"/>
    <dgm:cxn modelId="{FD81792E-C952-42FB-9DB2-ABE89E60F6F6}" type="presParOf" srcId="{06B2B855-27D0-4A9E-8169-BA662F9C9BFD}" destId="{1184395E-D862-4476-86F1-3A4DA1733C1D}" srcOrd="4" destOrd="0" presId="urn:microsoft.com/office/officeart/2018/2/layout/IconVerticalSolidList"/>
    <dgm:cxn modelId="{A2AE36F4-7F1A-4840-9F51-B76A86E34FCC}" type="presParOf" srcId="{1184395E-D862-4476-86F1-3A4DA1733C1D}" destId="{6DDB1ABE-7734-4F86-931B-DA7B80F6E02C}" srcOrd="0" destOrd="0" presId="urn:microsoft.com/office/officeart/2018/2/layout/IconVerticalSolidList"/>
    <dgm:cxn modelId="{5C50512B-D17B-407E-A957-578F15D19188}" type="presParOf" srcId="{1184395E-D862-4476-86F1-3A4DA1733C1D}" destId="{04EEA579-3FAE-4D66-8135-CFCDD0C78A3D}" srcOrd="1" destOrd="0" presId="urn:microsoft.com/office/officeart/2018/2/layout/IconVerticalSolidList"/>
    <dgm:cxn modelId="{460CAB67-A808-4273-9F03-9B8A32C203F6}" type="presParOf" srcId="{1184395E-D862-4476-86F1-3A4DA1733C1D}" destId="{5B33B3B7-45DB-485B-99E4-DCDCAC4258C1}" srcOrd="2" destOrd="0" presId="urn:microsoft.com/office/officeart/2018/2/layout/IconVerticalSolidList"/>
    <dgm:cxn modelId="{71B9240A-E0F8-4245-BCDD-A68773AF5F16}" type="presParOf" srcId="{1184395E-D862-4476-86F1-3A4DA1733C1D}" destId="{D6D363DD-36D4-4C22-9937-37C9E7C1FF3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27CEA1-A07A-4E35-BFB6-C23A2F6C65A9}">
      <dsp:nvSpPr>
        <dsp:cNvPr id="0" name=""/>
        <dsp:cNvSpPr/>
      </dsp:nvSpPr>
      <dsp:spPr>
        <a:xfrm>
          <a:off x="0" y="409"/>
          <a:ext cx="9835087" cy="9590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D4A159-367A-4AFE-8CE4-927CD16AF78E}">
      <dsp:nvSpPr>
        <dsp:cNvPr id="0" name=""/>
        <dsp:cNvSpPr/>
      </dsp:nvSpPr>
      <dsp:spPr>
        <a:xfrm>
          <a:off x="290120" y="216202"/>
          <a:ext cx="527492" cy="5274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057FD9-0B7B-4B38-B1BA-D22E5E293818}">
      <dsp:nvSpPr>
        <dsp:cNvPr id="0" name=""/>
        <dsp:cNvSpPr/>
      </dsp:nvSpPr>
      <dsp:spPr>
        <a:xfrm>
          <a:off x="1107733" y="409"/>
          <a:ext cx="4425789" cy="959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502" tIns="101502" rIns="101502" bIns="10150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 project </a:t>
          </a:r>
          <a:r>
            <a:rPr lang="en-US" sz="2500" i="1" kern="1200"/>
            <a:t>led by a student</a:t>
          </a:r>
          <a:endParaRPr lang="en-US" sz="2500" kern="1200"/>
        </a:p>
      </dsp:txBody>
      <dsp:txXfrm>
        <a:off x="1107733" y="409"/>
        <a:ext cx="4425789" cy="959076"/>
      </dsp:txXfrm>
    </dsp:sp>
    <dsp:sp modelId="{CC3272D1-F6CF-4D0F-A8E0-AE6E98964FFF}">
      <dsp:nvSpPr>
        <dsp:cNvPr id="0" name=""/>
        <dsp:cNvSpPr/>
      </dsp:nvSpPr>
      <dsp:spPr>
        <a:xfrm>
          <a:off x="5533522" y="409"/>
          <a:ext cx="4301564" cy="959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502" tIns="101502" rIns="101502" bIns="10150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Capstone, thesis, dissertation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Independent research project</a:t>
          </a:r>
        </a:p>
      </dsp:txBody>
      <dsp:txXfrm>
        <a:off x="5533522" y="409"/>
        <a:ext cx="4301564" cy="959076"/>
      </dsp:txXfrm>
    </dsp:sp>
    <dsp:sp modelId="{1EE50365-2103-495F-B059-0CB5449AB445}">
      <dsp:nvSpPr>
        <dsp:cNvPr id="0" name=""/>
        <dsp:cNvSpPr/>
      </dsp:nvSpPr>
      <dsp:spPr>
        <a:xfrm>
          <a:off x="0" y="1199255"/>
          <a:ext cx="9835087" cy="9590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8C5609-8AFA-4D8D-9CE8-DA7624E0B6E8}">
      <dsp:nvSpPr>
        <dsp:cNvPr id="0" name=""/>
        <dsp:cNvSpPr/>
      </dsp:nvSpPr>
      <dsp:spPr>
        <a:xfrm>
          <a:off x="290120" y="1415047"/>
          <a:ext cx="527492" cy="5274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7C307-963B-490C-BB4D-D36EC0415B32}">
      <dsp:nvSpPr>
        <dsp:cNvPr id="0" name=""/>
        <dsp:cNvSpPr/>
      </dsp:nvSpPr>
      <dsp:spPr>
        <a:xfrm>
          <a:off x="1107733" y="1199255"/>
          <a:ext cx="8727353" cy="959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502" tIns="101502" rIns="101502" bIns="10150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i="1" kern="1200"/>
            <a:t>Not</a:t>
          </a:r>
          <a:r>
            <a:rPr lang="en-US" sz="2500" kern="1200"/>
            <a:t> a project that a student is assisting with</a:t>
          </a:r>
        </a:p>
      </dsp:txBody>
      <dsp:txXfrm>
        <a:off x="1107733" y="1199255"/>
        <a:ext cx="8727353" cy="959076"/>
      </dsp:txXfrm>
    </dsp:sp>
    <dsp:sp modelId="{6DDB1ABE-7734-4F86-931B-DA7B80F6E02C}">
      <dsp:nvSpPr>
        <dsp:cNvPr id="0" name=""/>
        <dsp:cNvSpPr/>
      </dsp:nvSpPr>
      <dsp:spPr>
        <a:xfrm>
          <a:off x="0" y="2398101"/>
          <a:ext cx="9835087" cy="9590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EEA579-3FAE-4D66-8135-CFCDD0C78A3D}">
      <dsp:nvSpPr>
        <dsp:cNvPr id="0" name=""/>
        <dsp:cNvSpPr/>
      </dsp:nvSpPr>
      <dsp:spPr>
        <a:xfrm>
          <a:off x="290120" y="2613893"/>
          <a:ext cx="527492" cy="5274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363DD-36D4-4C22-9937-37C9E7C1FF37}">
      <dsp:nvSpPr>
        <dsp:cNvPr id="0" name=""/>
        <dsp:cNvSpPr/>
      </dsp:nvSpPr>
      <dsp:spPr>
        <a:xfrm>
          <a:off x="1107733" y="2398101"/>
          <a:ext cx="8727353" cy="959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502" tIns="101502" rIns="101502" bIns="10150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Not all student research is human subjects research!</a:t>
          </a:r>
        </a:p>
      </dsp:txBody>
      <dsp:txXfrm>
        <a:off x="1107733" y="2398101"/>
        <a:ext cx="8727353" cy="959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74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179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067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292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115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7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3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459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977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618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2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20" r:id="rId4"/>
    <p:sldLayoutId id="2147483721" r:id="rId5"/>
    <p:sldLayoutId id="2147483726" r:id="rId6"/>
    <p:sldLayoutId id="2147483722" r:id="rId7"/>
    <p:sldLayoutId id="2147483723" r:id="rId8"/>
    <p:sldLayoutId id="2147483724" r:id="rId9"/>
    <p:sldLayoutId id="2147483725" r:id="rId10"/>
    <p:sldLayoutId id="2147483727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7855" y="-4078"/>
            <a:ext cx="4641096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455854-2E63-549F-4003-4DFA02BAFE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873" b="1"/>
          <a:stretch/>
        </p:blipFill>
        <p:spPr>
          <a:xfrm>
            <a:off x="20" y="1074544"/>
            <a:ext cx="7562606" cy="506986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8" y="1095508"/>
            <a:ext cx="46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D8DD98-1344-1272-36CE-045E744577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3503" y="1709530"/>
            <a:ext cx="3754671" cy="2528515"/>
          </a:xfrm>
        </p:spPr>
        <p:txBody>
          <a:bodyPr anchor="b"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Part III: Submitting to the IRB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40EE3C-4DA3-8F34-EE75-2B3D33574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6914" y="4238046"/>
            <a:ext cx="3806919" cy="1741404"/>
          </a:xfrm>
        </p:spPr>
        <p:txBody>
          <a:bodyPr anchor="t">
            <a:normAutofit fontScale="85000" lnSpcReduction="20000"/>
          </a:bodyPr>
          <a:lstStyle/>
          <a:p>
            <a:r>
              <a:rPr lang="en-US" sz="1900" dirty="0">
                <a:solidFill>
                  <a:schemeClr val="tx2"/>
                </a:solidFill>
              </a:rPr>
              <a:t>Diana Floegel, MLIS, PhD</a:t>
            </a:r>
          </a:p>
          <a:p>
            <a:r>
              <a:rPr lang="en-US" sz="1900" dirty="0">
                <a:solidFill>
                  <a:schemeClr val="tx2"/>
                </a:solidFill>
              </a:rPr>
              <a:t>Senior Regulatory Analyst &amp; Chair</a:t>
            </a:r>
          </a:p>
          <a:p>
            <a:r>
              <a:rPr lang="en-US" sz="1900" dirty="0">
                <a:solidFill>
                  <a:schemeClr val="tx2"/>
                </a:solidFill>
              </a:rPr>
              <a:t>floegeld@upenn.edu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7851D67-7085-40E2-B146-F91433A2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7534656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5AAE23-FCB6-4663-907C-0110B0FDC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8" y="6167615"/>
            <a:ext cx="4603482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1459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64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1ED69555-EE48-4B19-812B-4E1068DBF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B72EEBA-3A5D-41CE-8465-A45A0F656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4471" y="0"/>
            <a:ext cx="3027529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95508"/>
            <a:ext cx="9158373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7DCCA5-B98F-024A-E4B6-31D4C568C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589" y="1709530"/>
            <a:ext cx="7366236" cy="3311479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>
              <a:lnSpc>
                <a:spcPct val="125000"/>
              </a:lnSpc>
            </a:pPr>
            <a:r>
              <a:rPr lang="en-US" sz="6600" b="0" cap="all">
                <a:solidFill>
                  <a:schemeClr val="tx2"/>
                </a:solidFill>
              </a:rPr>
              <a:t>Where do you submit?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ED2E1-C8C6-E064-FB37-59A8C9FE2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021008"/>
            <a:ext cx="7362825" cy="958441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b="0">
                <a:solidFill>
                  <a:schemeClr val="tx2"/>
                </a:solidFill>
              </a:rPr>
              <a:t>eIRB! Everything is submitted through eIRB.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7851D67-7085-40E2-B146-F91433A2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9201530" cy="73455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1DF095C-665A-4B22-A777-D3196F495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4472" y="1052464"/>
            <a:ext cx="3027528" cy="5115151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85AAE23-FCB6-4663-907C-0110B0FDC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1420" y="6167615"/>
            <a:ext cx="3027529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43991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9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ED69555-EE48-4B19-812B-4E1068DBF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B72EEBA-3A5D-41CE-8465-A45A0F656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13CD7F-736E-4AF7-AB2B-473CAA9E1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7E69D6-C8FF-F43D-F5E8-D87361E8F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102" y="592947"/>
            <a:ext cx="8791787" cy="3895085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 algn="l">
              <a:lnSpc>
                <a:spcPct val="115000"/>
              </a:lnSpc>
            </a:pPr>
            <a:r>
              <a:rPr lang="en-US" sz="6700" b="0" cap="all">
                <a:solidFill>
                  <a:schemeClr val="tx1">
                    <a:lumMod val="65000"/>
                    <a:lumOff val="35000"/>
                  </a:schemeClr>
                </a:solidFill>
              </a:rPr>
              <a:t>General Advice: Submit as early as possible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EDA2F5-6B28-478B-9AC4-43FE41E2B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01D712E-ABB9-4258-877D-9349C8577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7528E56-1447-4C98-882B-CE26279501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275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D69555-EE48-4B19-812B-4E1068DBF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72EEBA-3A5D-41CE-8465-A45A0F656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13CD7F-736E-4AF7-AB2B-473CAA9E1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0C8E77-15E9-962C-0FE2-3C20DA55D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102" y="592947"/>
            <a:ext cx="8791787" cy="3895085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>
              <a:lnSpc>
                <a:spcPct val="115000"/>
              </a:lnSpc>
            </a:pPr>
            <a:r>
              <a:rPr lang="en-US" sz="6700" b="0" cap="all">
                <a:solidFill>
                  <a:schemeClr val="tx1">
                    <a:lumMod val="65000"/>
                    <a:lumOff val="35000"/>
                  </a:schemeClr>
                </a:solidFill>
              </a:rPr>
              <a:t>At what point do you submit to the IRB?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5EDA2F5-6B28-478B-9AC4-43FE41E2B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D1C04-9017-C467-2562-EF0EA03D5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5104" y="5068338"/>
            <a:ext cx="5227711" cy="792469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b="0">
                <a:solidFill>
                  <a:schemeClr val="bg1"/>
                </a:solidFill>
              </a:rPr>
              <a:t>Before you start your research!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01D712E-ABB9-4258-877D-9349C8577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528E56-1447-4C98-882B-CE26279501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81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A6A580-B276-6962-8DA7-B37509262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Step 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EB741-34F0-FFFE-F87A-D9EC5B508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/>
          </a:bodyPr>
          <a:lstStyle/>
          <a:p>
            <a:r>
              <a:rPr lang="en-US" dirty="0"/>
              <a:t>Complete CITI Human Subjects Research Training</a:t>
            </a:r>
          </a:p>
          <a:p>
            <a:r>
              <a:rPr lang="en-US" dirty="0"/>
              <a:t>	Basic Social &amp; Behavioral Course</a:t>
            </a:r>
          </a:p>
          <a:p>
            <a:r>
              <a:rPr lang="en-US" dirty="0"/>
              <a:t>	Basic Biomedical Course</a:t>
            </a:r>
          </a:p>
          <a:p>
            <a:r>
              <a:rPr lang="en-US" dirty="0"/>
              <a:t>Information about CITI can be found on our website</a:t>
            </a:r>
          </a:p>
        </p:txBody>
      </p:sp>
    </p:spTree>
    <p:extLst>
      <p:ext uri="{BB962C8B-B14F-4D97-AF65-F5344CB8AC3E}">
        <p14:creationId xmlns:p14="http://schemas.microsoft.com/office/powerpoint/2010/main" val="3412169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AE2210-7DDE-D74A-5B3E-669C7397A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2" y="4872251"/>
            <a:ext cx="10013709" cy="103036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Step 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3CA33A-FB18-3D97-48AA-71A845E94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2" y="705114"/>
            <a:ext cx="9935571" cy="3703114"/>
          </a:xfrm>
        </p:spPr>
        <p:txBody>
          <a:bodyPr>
            <a:normAutofit/>
          </a:bodyPr>
          <a:lstStyle/>
          <a:p>
            <a:r>
              <a:rPr lang="en-US" dirty="0"/>
              <a:t>Complete the eIRB application</a:t>
            </a:r>
          </a:p>
        </p:txBody>
      </p:sp>
    </p:spTree>
    <p:extLst>
      <p:ext uri="{BB962C8B-B14F-4D97-AF65-F5344CB8AC3E}">
        <p14:creationId xmlns:p14="http://schemas.microsoft.com/office/powerpoint/2010/main" val="3279163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E353D8-80E5-185B-BD4F-DE4EE74AB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eIRB considerations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95A7C-EA84-7AA1-43A6-6A60784AD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30000"/>
              </a:lnSpc>
            </a:pPr>
            <a:r>
              <a:rPr lang="en-US" sz="1300" dirty="0"/>
              <a:t>Full system walkthroughs are available on the IRB website</a:t>
            </a:r>
          </a:p>
          <a:p>
            <a:pPr>
              <a:lnSpc>
                <a:spcPct val="130000"/>
              </a:lnSpc>
            </a:pPr>
            <a:r>
              <a:rPr lang="en-US" sz="1300" dirty="0"/>
              <a:t>Student-specific considerations:</a:t>
            </a:r>
          </a:p>
          <a:p>
            <a:pPr lvl="1">
              <a:lnSpc>
                <a:spcPct val="130000"/>
              </a:lnSpc>
            </a:pPr>
            <a:r>
              <a:rPr lang="en-US" sz="1300" dirty="0"/>
              <a:t>If you’re submitting for your own project, make sure you check the box for “student research”</a:t>
            </a:r>
          </a:p>
          <a:p>
            <a:pPr lvl="1">
              <a:lnSpc>
                <a:spcPct val="130000"/>
              </a:lnSpc>
            </a:pPr>
            <a:r>
              <a:rPr lang="en-US" sz="1300" dirty="0"/>
              <a:t>You have to list </a:t>
            </a:r>
            <a:r>
              <a:rPr lang="en-US" sz="1300" b="1" dirty="0"/>
              <a:t>a faculty member </a:t>
            </a:r>
            <a:r>
              <a:rPr lang="en-US" sz="1300" dirty="0"/>
              <a:t>as the Principal Investigator</a:t>
            </a:r>
          </a:p>
          <a:p>
            <a:pPr lvl="1">
              <a:lnSpc>
                <a:spcPct val="130000"/>
              </a:lnSpc>
            </a:pPr>
            <a:r>
              <a:rPr lang="en-US" sz="1300" dirty="0"/>
              <a:t>When you list yourself, you can mark “Student”</a:t>
            </a:r>
          </a:p>
          <a:p>
            <a:pPr lvl="1">
              <a:lnSpc>
                <a:spcPct val="130000"/>
              </a:lnSpc>
            </a:pPr>
            <a:r>
              <a:rPr lang="en-US" sz="1300" b="1" dirty="0"/>
              <a:t>Make sure you give yourself “edit permission” </a:t>
            </a:r>
          </a:p>
          <a:p>
            <a:pPr lvl="1">
              <a:lnSpc>
                <a:spcPct val="130000"/>
              </a:lnSpc>
            </a:pPr>
            <a:r>
              <a:rPr lang="en-US" sz="1300" dirty="0"/>
              <a:t>When you submit an initial application, your Principal Investigator and their Department Chair need to sign off before the IRB receives the study</a:t>
            </a:r>
          </a:p>
          <a:p>
            <a:pPr lvl="1">
              <a:lnSpc>
                <a:spcPct val="130000"/>
              </a:lnSpc>
            </a:pPr>
            <a:r>
              <a:rPr lang="en-US" sz="1300" dirty="0"/>
              <a:t>When you submit an amendment or (if needed) continuing review, your Principal Investigator needs to sign off before the IRB receives the submission </a:t>
            </a:r>
          </a:p>
        </p:txBody>
      </p:sp>
    </p:spTree>
    <p:extLst>
      <p:ext uri="{BB962C8B-B14F-4D97-AF65-F5344CB8AC3E}">
        <p14:creationId xmlns:p14="http://schemas.microsoft.com/office/powerpoint/2010/main" val="3876549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B2CBC-8A9B-1989-DB16-FF01D3085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What is a “student project”?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ED190C4-470A-6C94-7AA0-F159883402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4849811"/>
              </p:ext>
            </p:extLst>
          </p:nvPr>
        </p:nvGraphicFramePr>
        <p:xfrm>
          <a:off x="1713976" y="2887824"/>
          <a:ext cx="9835087" cy="3357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0407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D69555-EE48-4B19-812B-4E1068DBF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B72EEBA-3A5D-41CE-8465-A45A0F6567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4471" y="0"/>
            <a:ext cx="3027529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95508"/>
            <a:ext cx="9158373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E18AAB-8A20-4225-F62E-41ECD3A47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589" y="1709530"/>
            <a:ext cx="7366236" cy="3311479"/>
          </a:xfrm>
        </p:spPr>
        <p:txBody>
          <a:bodyPr vert="horz" lIns="109728" tIns="109728" rIns="109728" bIns="91440" rtlCol="0" anchor="b">
            <a:normAutofit/>
          </a:bodyPr>
          <a:lstStyle/>
          <a:p>
            <a:pPr>
              <a:lnSpc>
                <a:spcPct val="125000"/>
              </a:lnSpc>
            </a:pPr>
            <a:r>
              <a:rPr lang="en-US" sz="6600" b="0" cap="all">
                <a:solidFill>
                  <a:schemeClr val="tx2"/>
                </a:solidFill>
              </a:rPr>
              <a:t>Next Up: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0A952-D30C-16D5-E8C7-B24A13E68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021008"/>
            <a:ext cx="7362825" cy="958441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b="0">
                <a:solidFill>
                  <a:schemeClr val="tx2"/>
                </a:solidFill>
              </a:rPr>
              <a:t>Initial submissions!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7851D67-7085-40E2-B146-F91433A2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9201530" cy="73455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1DF095C-665A-4B22-A777-D3196F495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4472" y="1052464"/>
            <a:ext cx="3027528" cy="5115151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85AAE23-FCB6-4663-907C-0110B0FDC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61420" y="6167615"/>
            <a:ext cx="3027529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43991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18048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AnalogousFromLightSeedLeftStep">
      <a:dk1>
        <a:srgbClr val="000000"/>
      </a:dk1>
      <a:lt1>
        <a:srgbClr val="FFFFFF"/>
      </a:lt1>
      <a:dk2>
        <a:srgbClr val="213B32"/>
      </a:dk2>
      <a:lt2>
        <a:srgbClr val="E8E5E2"/>
      </a:lt2>
      <a:accent1>
        <a:srgbClr val="81A6C7"/>
      </a:accent1>
      <a:accent2>
        <a:srgbClr val="6CAEB2"/>
      </a:accent2>
      <a:accent3>
        <a:srgbClr val="78AD9A"/>
      </a:accent3>
      <a:accent4>
        <a:srgbClr val="6BB07B"/>
      </a:accent4>
      <a:accent5>
        <a:srgbClr val="83AD79"/>
      </a:accent5>
      <a:accent6>
        <a:srgbClr val="91AA68"/>
      </a:accent6>
      <a:hlink>
        <a:srgbClr val="9F7C5D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252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Meiryo</vt:lpstr>
      <vt:lpstr>Corbel</vt:lpstr>
      <vt:lpstr>ShojiVTI</vt:lpstr>
      <vt:lpstr>Part III: Submitting to the IRB</vt:lpstr>
      <vt:lpstr>Where do you submit?</vt:lpstr>
      <vt:lpstr>General Advice: Submit as early as possible</vt:lpstr>
      <vt:lpstr>At what point do you submit to the IRB?</vt:lpstr>
      <vt:lpstr>Step 1</vt:lpstr>
      <vt:lpstr>Step 2</vt:lpstr>
      <vt:lpstr>eIRB considerations</vt:lpstr>
      <vt:lpstr>What is a “student project”?</vt:lpstr>
      <vt:lpstr>Next Up: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III: Submitting to the IRB</dc:title>
  <dc:creator>Floegel, Diana</dc:creator>
  <cp:lastModifiedBy>Floegel, Diana</cp:lastModifiedBy>
  <cp:revision>1</cp:revision>
  <dcterms:created xsi:type="dcterms:W3CDTF">2022-08-30T12:37:58Z</dcterms:created>
  <dcterms:modified xsi:type="dcterms:W3CDTF">2026-02-05T14:11:24Z</dcterms:modified>
</cp:coreProperties>
</file>