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63" r:id="rId4"/>
    <p:sldId id="267" r:id="rId5"/>
    <p:sldId id="268" r:id="rId6"/>
    <p:sldId id="259" r:id="rId7"/>
    <p:sldId id="260" r:id="rId8"/>
    <p:sldId id="261" r:id="rId9"/>
    <p:sldId id="262" r:id="rId10"/>
    <p:sldId id="264" r:id="rId11"/>
    <p:sldId id="266" r:id="rId12"/>
    <p:sldId id="269" r:id="rId13"/>
    <p:sldId id="270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F13DA0-6B97-4834-BB18-A0B47C377935}" v="669" dt="2026-02-05T21:47:51.6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oegel, Diana" userId="3a00e255-c5ae-4c56-b288-d4889f9102c0" providerId="ADAL" clId="{F220D90C-A4AF-4AAB-A00C-E1E9706FBB33}"/>
    <pc:docChg chg="undo custSel addSld delSld modSld">
      <pc:chgData name="Floegel, Diana" userId="3a00e255-c5ae-4c56-b288-d4889f9102c0" providerId="ADAL" clId="{F220D90C-A4AF-4AAB-A00C-E1E9706FBB33}" dt="2026-02-05T21:47:51.683" v="2898" actId="20577"/>
      <pc:docMkLst>
        <pc:docMk/>
      </pc:docMkLst>
      <pc:sldChg chg="modSp mod">
        <pc:chgData name="Floegel, Diana" userId="3a00e255-c5ae-4c56-b288-d4889f9102c0" providerId="ADAL" clId="{F220D90C-A4AF-4AAB-A00C-E1E9706FBB33}" dt="2026-02-05T14:12:11.281" v="1262" actId="20577"/>
        <pc:sldMkLst>
          <pc:docMk/>
          <pc:sldMk cId="3040177457" sldId="256"/>
        </pc:sldMkLst>
        <pc:spChg chg="mod">
          <ac:chgData name="Floegel, Diana" userId="3a00e255-c5ae-4c56-b288-d4889f9102c0" providerId="ADAL" clId="{F220D90C-A4AF-4AAB-A00C-E1E9706FBB33}" dt="2026-02-05T14:12:11.281" v="1262" actId="20577"/>
          <ac:spMkLst>
            <pc:docMk/>
            <pc:sldMk cId="3040177457" sldId="256"/>
            <ac:spMk id="2" creationId="{40C341D7-FCB4-2990-EB6F-16A430516949}"/>
          </ac:spMkLst>
        </pc:spChg>
        <pc:spChg chg="mod">
          <ac:chgData name="Floegel, Diana" userId="3a00e255-c5ae-4c56-b288-d4889f9102c0" providerId="ADAL" clId="{F220D90C-A4AF-4AAB-A00C-E1E9706FBB33}" dt="2026-02-05T14:11:12.096" v="1261" actId="27636"/>
          <ac:spMkLst>
            <pc:docMk/>
            <pc:sldMk cId="3040177457" sldId="256"/>
            <ac:spMk id="3" creationId="{7F391789-3806-9958-597C-454C14F424B9}"/>
          </ac:spMkLst>
        </pc:spChg>
      </pc:sldChg>
      <pc:sldChg chg="addSp delSp modSp mod setBg">
        <pc:chgData name="Floegel, Diana" userId="3a00e255-c5ae-4c56-b288-d4889f9102c0" providerId="ADAL" clId="{F220D90C-A4AF-4AAB-A00C-E1E9706FBB33}" dt="2026-02-05T14:05:31.942" v="74" actId="26606"/>
        <pc:sldMkLst>
          <pc:docMk/>
          <pc:sldMk cId="1321858340" sldId="257"/>
        </pc:sldMkLst>
        <pc:spChg chg="mod">
          <ac:chgData name="Floegel, Diana" userId="3a00e255-c5ae-4c56-b288-d4889f9102c0" providerId="ADAL" clId="{F220D90C-A4AF-4AAB-A00C-E1E9706FBB33}" dt="2026-02-05T14:05:31.942" v="74" actId="26606"/>
          <ac:spMkLst>
            <pc:docMk/>
            <pc:sldMk cId="1321858340" sldId="257"/>
            <ac:spMk id="2" creationId="{71E622DA-D4FF-C1DC-2FDE-CA89F9D5FA2C}"/>
          </ac:spMkLst>
        </pc:spChg>
        <pc:spChg chg="add del mod">
          <ac:chgData name="Floegel, Diana" userId="3a00e255-c5ae-4c56-b288-d4889f9102c0" providerId="ADAL" clId="{F220D90C-A4AF-4AAB-A00C-E1E9706FBB33}" dt="2026-02-05T14:05:20.488" v="68" actId="478"/>
          <ac:spMkLst>
            <pc:docMk/>
            <pc:sldMk cId="1321858340" sldId="257"/>
            <ac:spMk id="4" creationId="{D0A5C451-E080-6DF8-F66C-ED588E6C90C6}"/>
          </ac:spMkLst>
        </pc:spChg>
        <pc:spChg chg="add mod">
          <ac:chgData name="Floegel, Diana" userId="3a00e255-c5ae-4c56-b288-d4889f9102c0" providerId="ADAL" clId="{F220D90C-A4AF-4AAB-A00C-E1E9706FBB33}" dt="2026-02-05T14:05:31.942" v="74" actId="26606"/>
          <ac:spMkLst>
            <pc:docMk/>
            <pc:sldMk cId="1321858340" sldId="257"/>
            <ac:spMk id="7" creationId="{4DECBF47-22B1-5C20-3D7E-08A8C023DBA4}"/>
          </ac:spMkLst>
        </pc:spChg>
        <pc:spChg chg="add">
          <ac:chgData name="Floegel, Diana" userId="3a00e255-c5ae-4c56-b288-d4889f9102c0" providerId="ADAL" clId="{F220D90C-A4AF-4AAB-A00C-E1E9706FBB33}" dt="2026-02-05T14:05:31.942" v="74" actId="26606"/>
          <ac:spMkLst>
            <pc:docMk/>
            <pc:sldMk cId="1321858340" sldId="257"/>
            <ac:spMk id="14" creationId="{39E3965E-AC41-4711-9D10-E25ABB132D86}"/>
          </ac:spMkLst>
        </pc:spChg>
        <pc:spChg chg="add">
          <ac:chgData name="Floegel, Diana" userId="3a00e255-c5ae-4c56-b288-d4889f9102c0" providerId="ADAL" clId="{F220D90C-A4AF-4AAB-A00C-E1E9706FBB33}" dt="2026-02-05T14:05:31.942" v="74" actId="26606"/>
          <ac:spMkLst>
            <pc:docMk/>
            <pc:sldMk cId="1321858340" sldId="257"/>
            <ac:spMk id="18" creationId="{EE362070-691D-44DB-98D4-BC61774B0E61}"/>
          </ac:spMkLst>
        </pc:spChg>
        <pc:spChg chg="add">
          <ac:chgData name="Floegel, Diana" userId="3a00e255-c5ae-4c56-b288-d4889f9102c0" providerId="ADAL" clId="{F220D90C-A4AF-4AAB-A00C-E1E9706FBB33}" dt="2026-02-05T14:05:31.942" v="74" actId="26606"/>
          <ac:spMkLst>
            <pc:docMk/>
            <pc:sldMk cId="1321858340" sldId="257"/>
            <ac:spMk id="22" creationId="{32DB1480-5B24-4B37-B70E-C74945DD914E}"/>
          </ac:spMkLst>
        </pc:spChg>
        <pc:picChg chg="del">
          <ac:chgData name="Floegel, Diana" userId="3a00e255-c5ae-4c56-b288-d4889f9102c0" providerId="ADAL" clId="{F220D90C-A4AF-4AAB-A00C-E1E9706FBB33}" dt="2026-02-05T14:05:00.238" v="0" actId="478"/>
          <ac:picMkLst>
            <pc:docMk/>
            <pc:sldMk cId="1321858340" sldId="257"/>
            <ac:picMk id="5" creationId="{19A71369-954F-C3BC-607F-F8BA86DB4B4C}"/>
          </ac:picMkLst>
        </pc:picChg>
        <pc:picChg chg="add">
          <ac:chgData name="Floegel, Diana" userId="3a00e255-c5ae-4c56-b288-d4889f9102c0" providerId="ADAL" clId="{F220D90C-A4AF-4AAB-A00C-E1E9706FBB33}" dt="2026-02-05T14:05:31.942" v="74" actId="26606"/>
          <ac:picMkLst>
            <pc:docMk/>
            <pc:sldMk cId="1321858340" sldId="257"/>
            <ac:picMk id="11" creationId="{C408E596-DB44-D6E1-0DF2-24A339BE381C}"/>
          </ac:picMkLst>
        </pc:picChg>
        <pc:cxnChg chg="add">
          <ac:chgData name="Floegel, Diana" userId="3a00e255-c5ae-4c56-b288-d4889f9102c0" providerId="ADAL" clId="{F220D90C-A4AF-4AAB-A00C-E1E9706FBB33}" dt="2026-02-05T14:05:31.942" v="74" actId="26606"/>
          <ac:cxnSpMkLst>
            <pc:docMk/>
            <pc:sldMk cId="1321858340" sldId="257"/>
            <ac:cxnSpMk id="16" creationId="{1F5DC8C3-BA5F-4EED-BB9A-A14272BD82A1}"/>
          </ac:cxnSpMkLst>
        </pc:cxnChg>
        <pc:cxnChg chg="add">
          <ac:chgData name="Floegel, Diana" userId="3a00e255-c5ae-4c56-b288-d4889f9102c0" providerId="ADAL" clId="{F220D90C-A4AF-4AAB-A00C-E1E9706FBB33}" dt="2026-02-05T14:05:31.942" v="74" actId="26606"/>
          <ac:cxnSpMkLst>
            <pc:docMk/>
            <pc:sldMk cId="1321858340" sldId="257"/>
            <ac:cxnSpMk id="20" creationId="{5A7EFE9C-DAE7-4ECA-BDB2-34E2534B8AB7}"/>
          </ac:cxnSpMkLst>
        </pc:cxnChg>
      </pc:sldChg>
      <pc:sldChg chg="del">
        <pc:chgData name="Floegel, Diana" userId="3a00e255-c5ae-4c56-b288-d4889f9102c0" providerId="ADAL" clId="{F220D90C-A4AF-4AAB-A00C-E1E9706FBB33}" dt="2026-02-05T14:05:34.985" v="75" actId="47"/>
        <pc:sldMkLst>
          <pc:docMk/>
          <pc:sldMk cId="1710349697" sldId="258"/>
        </pc:sldMkLst>
      </pc:sldChg>
      <pc:sldChg chg="modSp mod">
        <pc:chgData name="Floegel, Diana" userId="3a00e255-c5ae-4c56-b288-d4889f9102c0" providerId="ADAL" clId="{F220D90C-A4AF-4AAB-A00C-E1E9706FBB33}" dt="2026-02-05T14:07:06.287" v="459" actId="20577"/>
        <pc:sldMkLst>
          <pc:docMk/>
          <pc:sldMk cId="697389145" sldId="260"/>
        </pc:sldMkLst>
        <pc:spChg chg="mod">
          <ac:chgData name="Floegel, Diana" userId="3a00e255-c5ae-4c56-b288-d4889f9102c0" providerId="ADAL" clId="{F220D90C-A4AF-4AAB-A00C-E1E9706FBB33}" dt="2026-02-05T14:07:06.287" v="459" actId="20577"/>
          <ac:spMkLst>
            <pc:docMk/>
            <pc:sldMk cId="697389145" sldId="260"/>
            <ac:spMk id="3" creationId="{AAFA3CFE-F4DC-4C81-659B-AC9EEA43E7DB}"/>
          </ac:spMkLst>
        </pc:spChg>
      </pc:sldChg>
      <pc:sldChg chg="modSp mod">
        <pc:chgData name="Floegel, Diana" userId="3a00e255-c5ae-4c56-b288-d4889f9102c0" providerId="ADAL" clId="{F220D90C-A4AF-4AAB-A00C-E1E9706FBB33}" dt="2026-02-05T14:07:22.910" v="489" actId="20577"/>
        <pc:sldMkLst>
          <pc:docMk/>
          <pc:sldMk cId="728659428" sldId="261"/>
        </pc:sldMkLst>
        <pc:spChg chg="mod">
          <ac:chgData name="Floegel, Diana" userId="3a00e255-c5ae-4c56-b288-d4889f9102c0" providerId="ADAL" clId="{F220D90C-A4AF-4AAB-A00C-E1E9706FBB33}" dt="2026-02-05T14:07:22.910" v="489" actId="20577"/>
          <ac:spMkLst>
            <pc:docMk/>
            <pc:sldMk cId="728659428" sldId="261"/>
            <ac:spMk id="2" creationId="{810E9CE7-D7F4-491A-690F-F566EB085EDF}"/>
          </ac:spMkLst>
        </pc:spChg>
      </pc:sldChg>
      <pc:sldChg chg="modSp mod modAnim">
        <pc:chgData name="Floegel, Diana" userId="3a00e255-c5ae-4c56-b288-d4889f9102c0" providerId="ADAL" clId="{F220D90C-A4AF-4AAB-A00C-E1E9706FBB33}" dt="2026-02-05T14:14:24.533" v="1604" actId="20577"/>
        <pc:sldMkLst>
          <pc:docMk/>
          <pc:sldMk cId="4235966591" sldId="262"/>
        </pc:sldMkLst>
        <pc:spChg chg="mod">
          <ac:chgData name="Floegel, Diana" userId="3a00e255-c5ae-4c56-b288-d4889f9102c0" providerId="ADAL" clId="{F220D90C-A4AF-4AAB-A00C-E1E9706FBB33}" dt="2026-02-05T14:07:29.786" v="499" actId="20577"/>
          <ac:spMkLst>
            <pc:docMk/>
            <pc:sldMk cId="4235966591" sldId="262"/>
            <ac:spMk id="2" creationId="{22F36D04-02E0-3156-4570-588CA40EE185}"/>
          </ac:spMkLst>
        </pc:spChg>
        <pc:spChg chg="mod">
          <ac:chgData name="Floegel, Diana" userId="3a00e255-c5ae-4c56-b288-d4889f9102c0" providerId="ADAL" clId="{F220D90C-A4AF-4AAB-A00C-E1E9706FBB33}" dt="2026-02-05T14:14:24.533" v="1604" actId="20577"/>
          <ac:spMkLst>
            <pc:docMk/>
            <pc:sldMk cId="4235966591" sldId="262"/>
            <ac:spMk id="3" creationId="{7A7E3873-641D-E628-1143-859D9767F862}"/>
          </ac:spMkLst>
        </pc:spChg>
      </pc:sldChg>
      <pc:sldChg chg="modSp modAnim">
        <pc:chgData name="Floegel, Diana" userId="3a00e255-c5ae-4c56-b288-d4889f9102c0" providerId="ADAL" clId="{F220D90C-A4AF-4AAB-A00C-E1E9706FBB33}" dt="2026-02-05T21:47:51.683" v="2898" actId="20577"/>
        <pc:sldMkLst>
          <pc:docMk/>
          <pc:sldMk cId="388883000" sldId="263"/>
        </pc:sldMkLst>
        <pc:spChg chg="mod">
          <ac:chgData name="Floegel, Diana" userId="3a00e255-c5ae-4c56-b288-d4889f9102c0" providerId="ADAL" clId="{F220D90C-A4AF-4AAB-A00C-E1E9706FBB33}" dt="2026-02-05T21:47:51.683" v="2898" actId="20577"/>
          <ac:spMkLst>
            <pc:docMk/>
            <pc:sldMk cId="388883000" sldId="263"/>
            <ac:spMk id="3" creationId="{2A270C1F-E128-F76C-FF61-4DA6546B4579}"/>
          </ac:spMkLst>
        </pc:spChg>
      </pc:sldChg>
      <pc:sldChg chg="modSp">
        <pc:chgData name="Floegel, Diana" userId="3a00e255-c5ae-4c56-b288-d4889f9102c0" providerId="ADAL" clId="{F220D90C-A4AF-4AAB-A00C-E1E9706FBB33}" dt="2026-02-05T14:09:21.492" v="1010" actId="20577"/>
        <pc:sldMkLst>
          <pc:docMk/>
          <pc:sldMk cId="3011755908" sldId="264"/>
        </pc:sldMkLst>
        <pc:spChg chg="mod">
          <ac:chgData name="Floegel, Diana" userId="3a00e255-c5ae-4c56-b288-d4889f9102c0" providerId="ADAL" clId="{F220D90C-A4AF-4AAB-A00C-E1E9706FBB33}" dt="2026-02-05T14:09:21.492" v="1010" actId="20577"/>
          <ac:spMkLst>
            <pc:docMk/>
            <pc:sldMk cId="3011755908" sldId="264"/>
            <ac:spMk id="3" creationId="{E06B47C7-19CB-2CEA-995C-5F2D6EDBF210}"/>
          </ac:spMkLst>
        </pc:spChg>
      </pc:sldChg>
      <pc:sldChg chg="modSp mod">
        <pc:chgData name="Floegel, Diana" userId="3a00e255-c5ae-4c56-b288-d4889f9102c0" providerId="ADAL" clId="{F220D90C-A4AF-4AAB-A00C-E1E9706FBB33}" dt="2026-02-05T14:10:19.590" v="1252" actId="20577"/>
        <pc:sldMkLst>
          <pc:docMk/>
          <pc:sldMk cId="2777103188" sldId="266"/>
        </pc:sldMkLst>
        <pc:spChg chg="mod">
          <ac:chgData name="Floegel, Diana" userId="3a00e255-c5ae-4c56-b288-d4889f9102c0" providerId="ADAL" clId="{F220D90C-A4AF-4AAB-A00C-E1E9706FBB33}" dt="2026-02-05T14:10:19.590" v="1252" actId="20577"/>
          <ac:spMkLst>
            <pc:docMk/>
            <pc:sldMk cId="2777103188" sldId="266"/>
            <ac:spMk id="3" creationId="{407538E7-F24A-AFCF-4ED9-2EF97D2816F8}"/>
          </ac:spMkLst>
        </pc:spChg>
      </pc:sldChg>
      <pc:sldChg chg="addSp delSp modSp new mod setBg">
        <pc:chgData name="Floegel, Diana" userId="3a00e255-c5ae-4c56-b288-d4889f9102c0" providerId="ADAL" clId="{F220D90C-A4AF-4AAB-A00C-E1E9706FBB33}" dt="2026-02-05T14:12:37.066" v="1323" actId="26606"/>
        <pc:sldMkLst>
          <pc:docMk/>
          <pc:sldMk cId="1591394555" sldId="267"/>
        </pc:sldMkLst>
        <pc:spChg chg="mod">
          <ac:chgData name="Floegel, Diana" userId="3a00e255-c5ae-4c56-b288-d4889f9102c0" providerId="ADAL" clId="{F220D90C-A4AF-4AAB-A00C-E1E9706FBB33}" dt="2026-02-05T14:12:37.066" v="1323" actId="26606"/>
          <ac:spMkLst>
            <pc:docMk/>
            <pc:sldMk cId="1591394555" sldId="267"/>
            <ac:spMk id="2" creationId="{9BFC8B2F-D0C4-4837-DA33-27A81EF0A26A}"/>
          </ac:spMkLst>
        </pc:spChg>
        <pc:spChg chg="del">
          <ac:chgData name="Floegel, Diana" userId="3a00e255-c5ae-4c56-b288-d4889f9102c0" providerId="ADAL" clId="{F220D90C-A4AF-4AAB-A00C-E1E9706FBB33}" dt="2026-02-05T14:12:24.164" v="1283" actId="478"/>
          <ac:spMkLst>
            <pc:docMk/>
            <pc:sldMk cId="1591394555" sldId="267"/>
            <ac:spMk id="3" creationId="{97D6427E-0E4A-5102-E5CE-1273A33B6890}"/>
          </ac:spMkLst>
        </pc:spChg>
        <pc:spChg chg="add">
          <ac:chgData name="Floegel, Diana" userId="3a00e255-c5ae-4c56-b288-d4889f9102c0" providerId="ADAL" clId="{F220D90C-A4AF-4AAB-A00C-E1E9706FBB33}" dt="2026-02-05T14:12:37.066" v="1323" actId="26606"/>
          <ac:spMkLst>
            <pc:docMk/>
            <pc:sldMk cId="1591394555" sldId="267"/>
            <ac:spMk id="7" creationId="{39E3965E-AC41-4711-9D10-E25ABB132D86}"/>
          </ac:spMkLst>
        </pc:spChg>
        <pc:spChg chg="add">
          <ac:chgData name="Floegel, Diana" userId="3a00e255-c5ae-4c56-b288-d4889f9102c0" providerId="ADAL" clId="{F220D90C-A4AF-4AAB-A00C-E1E9706FBB33}" dt="2026-02-05T14:12:37.066" v="1323" actId="26606"/>
          <ac:spMkLst>
            <pc:docMk/>
            <pc:sldMk cId="1591394555" sldId="267"/>
            <ac:spMk id="11" creationId="{B601567C-4815-45C4-A8C8-DEF236232A30}"/>
          </ac:spMkLst>
        </pc:spChg>
        <pc:spChg chg="add">
          <ac:chgData name="Floegel, Diana" userId="3a00e255-c5ae-4c56-b288-d4889f9102c0" providerId="ADAL" clId="{F220D90C-A4AF-4AAB-A00C-E1E9706FBB33}" dt="2026-02-05T14:12:37.066" v="1323" actId="26606"/>
          <ac:spMkLst>
            <pc:docMk/>
            <pc:sldMk cId="1591394555" sldId="267"/>
            <ac:spMk id="15" creationId="{277711D3-2534-4918-8661-020829D71301}"/>
          </ac:spMkLst>
        </pc:spChg>
        <pc:cxnChg chg="add">
          <ac:chgData name="Floegel, Diana" userId="3a00e255-c5ae-4c56-b288-d4889f9102c0" providerId="ADAL" clId="{F220D90C-A4AF-4AAB-A00C-E1E9706FBB33}" dt="2026-02-05T14:12:37.066" v="1323" actId="26606"/>
          <ac:cxnSpMkLst>
            <pc:docMk/>
            <pc:sldMk cId="1591394555" sldId="267"/>
            <ac:cxnSpMk id="9" creationId="{1F5DC8C3-BA5F-4EED-BB9A-A14272BD82A1}"/>
          </ac:cxnSpMkLst>
        </pc:cxnChg>
        <pc:cxnChg chg="add">
          <ac:chgData name="Floegel, Diana" userId="3a00e255-c5ae-4c56-b288-d4889f9102c0" providerId="ADAL" clId="{F220D90C-A4AF-4AAB-A00C-E1E9706FBB33}" dt="2026-02-05T14:12:37.066" v="1323" actId="26606"/>
          <ac:cxnSpMkLst>
            <pc:docMk/>
            <pc:sldMk cId="1591394555" sldId="267"/>
            <ac:cxnSpMk id="13" creationId="{9D2BBCA2-F039-47DF-B36F-39D7E7CC0090}"/>
          </ac:cxnSpMkLst>
        </pc:cxnChg>
      </pc:sldChg>
      <pc:sldChg chg="addSp delSp modSp new mod setBg">
        <pc:chgData name="Floegel, Diana" userId="3a00e255-c5ae-4c56-b288-d4889f9102c0" providerId="ADAL" clId="{F220D90C-A4AF-4AAB-A00C-E1E9706FBB33}" dt="2026-02-05T14:13:50.140" v="1527" actId="26606"/>
        <pc:sldMkLst>
          <pc:docMk/>
          <pc:sldMk cId="468460952" sldId="268"/>
        </pc:sldMkLst>
        <pc:spChg chg="mod">
          <ac:chgData name="Floegel, Diana" userId="3a00e255-c5ae-4c56-b288-d4889f9102c0" providerId="ADAL" clId="{F220D90C-A4AF-4AAB-A00C-E1E9706FBB33}" dt="2026-02-05T14:13:50.140" v="1527" actId="26606"/>
          <ac:spMkLst>
            <pc:docMk/>
            <pc:sldMk cId="468460952" sldId="268"/>
            <ac:spMk id="2" creationId="{FF6B7F61-2B71-FBE5-CB85-FAC3AD81DBD9}"/>
          </ac:spMkLst>
        </pc:spChg>
        <pc:spChg chg="del mod">
          <ac:chgData name="Floegel, Diana" userId="3a00e255-c5ae-4c56-b288-d4889f9102c0" providerId="ADAL" clId="{F220D90C-A4AF-4AAB-A00C-E1E9706FBB33}" dt="2026-02-05T14:13:50.140" v="1527" actId="26606"/>
          <ac:spMkLst>
            <pc:docMk/>
            <pc:sldMk cId="468460952" sldId="268"/>
            <ac:spMk id="3" creationId="{F114F356-8D84-7C8D-1321-93AF2504A12C}"/>
          </ac:spMkLst>
        </pc:spChg>
        <pc:spChg chg="add">
          <ac:chgData name="Floegel, Diana" userId="3a00e255-c5ae-4c56-b288-d4889f9102c0" providerId="ADAL" clId="{F220D90C-A4AF-4AAB-A00C-E1E9706FBB33}" dt="2026-02-05T14:13:50.140" v="1527" actId="26606"/>
          <ac:spMkLst>
            <pc:docMk/>
            <pc:sldMk cId="468460952" sldId="268"/>
            <ac:spMk id="9" creationId="{88F0A37D-2337-4AAF-98B0-7E4E9B98719A}"/>
          </ac:spMkLst>
        </pc:spChg>
        <pc:spChg chg="add">
          <ac:chgData name="Floegel, Diana" userId="3a00e255-c5ae-4c56-b288-d4889f9102c0" providerId="ADAL" clId="{F220D90C-A4AF-4AAB-A00C-E1E9706FBB33}" dt="2026-02-05T14:13:50.140" v="1527" actId="26606"/>
          <ac:spMkLst>
            <pc:docMk/>
            <pc:sldMk cId="468460952" sldId="268"/>
            <ac:spMk id="13" creationId="{F7234D70-FB65-4E99-985E-64D219674D45}"/>
          </ac:spMkLst>
        </pc:spChg>
        <pc:graphicFrameChg chg="add">
          <ac:chgData name="Floegel, Diana" userId="3a00e255-c5ae-4c56-b288-d4889f9102c0" providerId="ADAL" clId="{F220D90C-A4AF-4AAB-A00C-E1E9706FBB33}" dt="2026-02-05T14:13:50.140" v="1527" actId="26606"/>
          <ac:graphicFrameMkLst>
            <pc:docMk/>
            <pc:sldMk cId="468460952" sldId="268"/>
            <ac:graphicFrameMk id="5" creationId="{D761CB63-DF2D-49CE-08F6-4199853E4C47}"/>
          </ac:graphicFrameMkLst>
        </pc:graphicFrameChg>
        <pc:cxnChg chg="add">
          <ac:chgData name="Floegel, Diana" userId="3a00e255-c5ae-4c56-b288-d4889f9102c0" providerId="ADAL" clId="{F220D90C-A4AF-4AAB-A00C-E1E9706FBB33}" dt="2026-02-05T14:13:50.140" v="1527" actId="26606"/>
          <ac:cxnSpMkLst>
            <pc:docMk/>
            <pc:sldMk cId="468460952" sldId="268"/>
            <ac:cxnSpMk id="11" creationId="{F15CCCF0-E573-463A-9760-1FDC0B2CFBD7}"/>
          </ac:cxnSpMkLst>
        </pc:cxnChg>
      </pc:sldChg>
      <pc:sldChg chg="addSp modSp new mod setBg">
        <pc:chgData name="Floegel, Diana" userId="3a00e255-c5ae-4c56-b288-d4889f9102c0" providerId="ADAL" clId="{F220D90C-A4AF-4AAB-A00C-E1E9706FBB33}" dt="2026-02-05T14:16:32.719" v="2111" actId="26606"/>
        <pc:sldMkLst>
          <pc:docMk/>
          <pc:sldMk cId="158270624" sldId="269"/>
        </pc:sldMkLst>
        <pc:spChg chg="mod">
          <ac:chgData name="Floegel, Diana" userId="3a00e255-c5ae-4c56-b288-d4889f9102c0" providerId="ADAL" clId="{F220D90C-A4AF-4AAB-A00C-E1E9706FBB33}" dt="2026-02-05T14:16:32.719" v="2111" actId="26606"/>
          <ac:spMkLst>
            <pc:docMk/>
            <pc:sldMk cId="158270624" sldId="269"/>
            <ac:spMk id="2" creationId="{2C83E475-8492-28D7-4E64-CD5EA4988E02}"/>
          </ac:spMkLst>
        </pc:spChg>
        <pc:spChg chg="mod">
          <ac:chgData name="Floegel, Diana" userId="3a00e255-c5ae-4c56-b288-d4889f9102c0" providerId="ADAL" clId="{F220D90C-A4AF-4AAB-A00C-E1E9706FBB33}" dt="2026-02-05T14:16:32.719" v="2111" actId="26606"/>
          <ac:spMkLst>
            <pc:docMk/>
            <pc:sldMk cId="158270624" sldId="269"/>
            <ac:spMk id="3" creationId="{5CEDF760-BE50-F4D5-6560-37511C5F1B39}"/>
          </ac:spMkLst>
        </pc:spChg>
        <pc:spChg chg="add">
          <ac:chgData name="Floegel, Diana" userId="3a00e255-c5ae-4c56-b288-d4889f9102c0" providerId="ADAL" clId="{F220D90C-A4AF-4AAB-A00C-E1E9706FBB33}" dt="2026-02-05T14:16:32.719" v="2111" actId="26606"/>
          <ac:spMkLst>
            <pc:docMk/>
            <pc:sldMk cId="158270624" sldId="269"/>
            <ac:spMk id="8" creationId="{C8DD82D3-D002-45B0-B16A-82B3DA4EFDDB}"/>
          </ac:spMkLst>
        </pc:spChg>
        <pc:spChg chg="add">
          <ac:chgData name="Floegel, Diana" userId="3a00e255-c5ae-4c56-b288-d4889f9102c0" providerId="ADAL" clId="{F220D90C-A4AF-4AAB-A00C-E1E9706FBB33}" dt="2026-02-05T14:16:32.719" v="2111" actId="26606"/>
          <ac:spMkLst>
            <pc:docMk/>
            <pc:sldMk cId="158270624" sldId="269"/>
            <ac:spMk id="12" creationId="{14552793-7DFF-4EC7-AC69-D34A75D01880}"/>
          </ac:spMkLst>
        </pc:spChg>
        <pc:cxnChg chg="add">
          <ac:chgData name="Floegel, Diana" userId="3a00e255-c5ae-4c56-b288-d4889f9102c0" providerId="ADAL" clId="{F220D90C-A4AF-4AAB-A00C-E1E9706FBB33}" dt="2026-02-05T14:16:32.719" v="2111" actId="26606"/>
          <ac:cxnSpMkLst>
            <pc:docMk/>
            <pc:sldMk cId="158270624" sldId="269"/>
            <ac:cxnSpMk id="10" creationId="{9F09C252-16FE-4557-AD6D-BB5CA773496C}"/>
          </ac:cxnSpMkLst>
        </pc:cxnChg>
      </pc:sldChg>
      <pc:sldChg chg="addSp modSp new mod setBg">
        <pc:chgData name="Floegel, Diana" userId="3a00e255-c5ae-4c56-b288-d4889f9102c0" providerId="ADAL" clId="{F220D90C-A4AF-4AAB-A00C-E1E9706FBB33}" dt="2026-02-05T14:19:03.403" v="2884" actId="26606"/>
        <pc:sldMkLst>
          <pc:docMk/>
          <pc:sldMk cId="1357178519" sldId="270"/>
        </pc:sldMkLst>
        <pc:spChg chg="mod">
          <ac:chgData name="Floegel, Diana" userId="3a00e255-c5ae-4c56-b288-d4889f9102c0" providerId="ADAL" clId="{F220D90C-A4AF-4AAB-A00C-E1E9706FBB33}" dt="2026-02-05T14:19:03.403" v="2884" actId="26606"/>
          <ac:spMkLst>
            <pc:docMk/>
            <pc:sldMk cId="1357178519" sldId="270"/>
            <ac:spMk id="2" creationId="{E999E5EC-8EAE-75E5-891D-F0C76A8FD0DF}"/>
          </ac:spMkLst>
        </pc:spChg>
        <pc:spChg chg="mod">
          <ac:chgData name="Floegel, Diana" userId="3a00e255-c5ae-4c56-b288-d4889f9102c0" providerId="ADAL" clId="{F220D90C-A4AF-4AAB-A00C-E1E9706FBB33}" dt="2026-02-05T14:19:03.403" v="2884" actId="26606"/>
          <ac:spMkLst>
            <pc:docMk/>
            <pc:sldMk cId="1357178519" sldId="270"/>
            <ac:spMk id="3" creationId="{888615C9-998B-CE64-225E-652C1586F3DA}"/>
          </ac:spMkLst>
        </pc:spChg>
        <pc:spChg chg="add">
          <ac:chgData name="Floegel, Diana" userId="3a00e255-c5ae-4c56-b288-d4889f9102c0" providerId="ADAL" clId="{F220D90C-A4AF-4AAB-A00C-E1E9706FBB33}" dt="2026-02-05T14:19:03.403" v="2884" actId="26606"/>
          <ac:spMkLst>
            <pc:docMk/>
            <pc:sldMk cId="1357178519" sldId="270"/>
            <ac:spMk id="8" creationId="{C8DD82D3-D002-45B0-B16A-82B3DA4EFDDB}"/>
          </ac:spMkLst>
        </pc:spChg>
        <pc:spChg chg="add">
          <ac:chgData name="Floegel, Diana" userId="3a00e255-c5ae-4c56-b288-d4889f9102c0" providerId="ADAL" clId="{F220D90C-A4AF-4AAB-A00C-E1E9706FBB33}" dt="2026-02-05T14:19:03.403" v="2884" actId="26606"/>
          <ac:spMkLst>
            <pc:docMk/>
            <pc:sldMk cId="1357178519" sldId="270"/>
            <ac:spMk id="12" creationId="{14552793-7DFF-4EC7-AC69-D34A75D01880}"/>
          </ac:spMkLst>
        </pc:spChg>
        <pc:cxnChg chg="add">
          <ac:chgData name="Floegel, Diana" userId="3a00e255-c5ae-4c56-b288-d4889f9102c0" providerId="ADAL" clId="{F220D90C-A4AF-4AAB-A00C-E1E9706FBB33}" dt="2026-02-05T14:19:03.403" v="2884" actId="26606"/>
          <ac:cxnSpMkLst>
            <pc:docMk/>
            <pc:sldMk cId="1357178519" sldId="270"/>
            <ac:cxnSpMk id="10" creationId="{9F09C252-16FE-4557-AD6D-BB5CA773496C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30D5AD-2C35-4B4B-B716-764FCFAB56B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41EFE13-28BD-4AD8-BE96-D245000B4C67}">
      <dgm:prSet/>
      <dgm:spPr/>
      <dgm:t>
        <a:bodyPr/>
        <a:lstStyle/>
        <a:p>
          <a:r>
            <a:rPr lang="en-US"/>
            <a:t>Log into eIRB using your Pennkey and password</a:t>
          </a:r>
        </a:p>
      </dgm:t>
    </dgm:pt>
    <dgm:pt modelId="{7B20D5C6-1BC6-41D2-9937-715A3525FE17}" type="parTrans" cxnId="{348BE4EB-0FA5-43AA-9F90-9DD18C852DB6}">
      <dgm:prSet/>
      <dgm:spPr/>
      <dgm:t>
        <a:bodyPr/>
        <a:lstStyle/>
        <a:p>
          <a:endParaRPr lang="en-US"/>
        </a:p>
      </dgm:t>
    </dgm:pt>
    <dgm:pt modelId="{80589E71-1F92-45D3-A033-055165DC6A0D}" type="sibTrans" cxnId="{348BE4EB-0FA5-43AA-9F90-9DD18C852DB6}">
      <dgm:prSet/>
      <dgm:spPr/>
      <dgm:t>
        <a:bodyPr/>
        <a:lstStyle/>
        <a:p>
          <a:endParaRPr lang="en-US"/>
        </a:p>
      </dgm:t>
    </dgm:pt>
    <dgm:pt modelId="{7E49CDCC-8137-4C19-894F-795E2FB1749C}">
      <dgm:prSet/>
      <dgm:spPr/>
      <dgm:t>
        <a:bodyPr/>
        <a:lstStyle/>
        <a:p>
          <a:r>
            <a:rPr lang="en-US"/>
            <a:t>“Create IRB Protocol”</a:t>
          </a:r>
        </a:p>
      </dgm:t>
    </dgm:pt>
    <dgm:pt modelId="{CD2F4F08-D75A-4202-B08A-2E5131167193}" type="parTrans" cxnId="{E245B5CF-47AB-4201-A95D-EFDB28F49185}">
      <dgm:prSet/>
      <dgm:spPr/>
      <dgm:t>
        <a:bodyPr/>
        <a:lstStyle/>
        <a:p>
          <a:endParaRPr lang="en-US"/>
        </a:p>
      </dgm:t>
    </dgm:pt>
    <dgm:pt modelId="{A7852628-E13A-4498-903B-513AEEFB3618}" type="sibTrans" cxnId="{E245B5CF-47AB-4201-A95D-EFDB28F49185}">
      <dgm:prSet/>
      <dgm:spPr/>
      <dgm:t>
        <a:bodyPr/>
        <a:lstStyle/>
        <a:p>
          <a:endParaRPr lang="en-US"/>
        </a:p>
      </dgm:t>
    </dgm:pt>
    <dgm:pt modelId="{A7DFFCB3-A176-4BB0-9760-83B9D7E4DF4F}">
      <dgm:prSet/>
      <dgm:spPr/>
      <dgm:t>
        <a:bodyPr/>
        <a:lstStyle/>
        <a:p>
          <a:r>
            <a:rPr lang="en-US"/>
            <a:t>Answer initial questions</a:t>
          </a:r>
        </a:p>
      </dgm:t>
    </dgm:pt>
    <dgm:pt modelId="{BDCB392A-9808-4558-B64C-BFC9F2B94B4A}" type="parTrans" cxnId="{4F4E81BE-1106-4FF6-8A22-08169247EDD9}">
      <dgm:prSet/>
      <dgm:spPr/>
      <dgm:t>
        <a:bodyPr/>
        <a:lstStyle/>
        <a:p>
          <a:endParaRPr lang="en-US"/>
        </a:p>
      </dgm:t>
    </dgm:pt>
    <dgm:pt modelId="{796ECDE8-AA97-45F1-A386-9604738EE5F9}" type="sibTrans" cxnId="{4F4E81BE-1106-4FF6-8A22-08169247EDD9}">
      <dgm:prSet/>
      <dgm:spPr/>
      <dgm:t>
        <a:bodyPr/>
        <a:lstStyle/>
        <a:p>
          <a:endParaRPr lang="en-US"/>
        </a:p>
      </dgm:t>
    </dgm:pt>
    <dgm:pt modelId="{6E15508B-9F60-4282-927D-EA8C3E984298}">
      <dgm:prSet/>
      <dgm:spPr/>
      <dgm:t>
        <a:bodyPr/>
        <a:lstStyle/>
        <a:p>
          <a:r>
            <a:rPr lang="en-US"/>
            <a:t>Detailed eIRB walkthroughs are available on our website</a:t>
          </a:r>
        </a:p>
      </dgm:t>
    </dgm:pt>
    <dgm:pt modelId="{1706992A-644F-4A7D-B2E0-C3DDC5474345}" type="parTrans" cxnId="{CF70EC09-1944-4543-8F32-628A7B0FD944}">
      <dgm:prSet/>
      <dgm:spPr/>
      <dgm:t>
        <a:bodyPr/>
        <a:lstStyle/>
        <a:p>
          <a:endParaRPr lang="en-US"/>
        </a:p>
      </dgm:t>
    </dgm:pt>
    <dgm:pt modelId="{B6D36121-1D13-4243-8ECB-108888D847B5}" type="sibTrans" cxnId="{CF70EC09-1944-4543-8F32-628A7B0FD944}">
      <dgm:prSet/>
      <dgm:spPr/>
      <dgm:t>
        <a:bodyPr/>
        <a:lstStyle/>
        <a:p>
          <a:endParaRPr lang="en-US"/>
        </a:p>
      </dgm:t>
    </dgm:pt>
    <dgm:pt modelId="{2018F3CB-5B86-4482-BF0E-B7FE35F9582A}" type="pres">
      <dgm:prSet presAssocID="{4230D5AD-2C35-4B4B-B716-764FCFAB56B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E16974B-257B-49F9-A445-5EA2A6B225CD}" type="pres">
      <dgm:prSet presAssocID="{F41EFE13-28BD-4AD8-BE96-D245000B4C67}" presName="hierRoot1" presStyleCnt="0"/>
      <dgm:spPr/>
    </dgm:pt>
    <dgm:pt modelId="{1AB9F62B-1F56-4FAC-96E8-F5594DCF70AB}" type="pres">
      <dgm:prSet presAssocID="{F41EFE13-28BD-4AD8-BE96-D245000B4C67}" presName="composite" presStyleCnt="0"/>
      <dgm:spPr/>
    </dgm:pt>
    <dgm:pt modelId="{CA83978B-C458-4DF5-81F8-81151ECB457E}" type="pres">
      <dgm:prSet presAssocID="{F41EFE13-28BD-4AD8-BE96-D245000B4C67}" presName="background" presStyleLbl="node0" presStyleIdx="0" presStyleCnt="3"/>
      <dgm:spPr/>
    </dgm:pt>
    <dgm:pt modelId="{2BD38295-815E-4338-8D5D-E7F04E1B28E6}" type="pres">
      <dgm:prSet presAssocID="{F41EFE13-28BD-4AD8-BE96-D245000B4C67}" presName="text" presStyleLbl="fgAcc0" presStyleIdx="0" presStyleCnt="3">
        <dgm:presLayoutVars>
          <dgm:chPref val="3"/>
        </dgm:presLayoutVars>
      </dgm:prSet>
      <dgm:spPr/>
    </dgm:pt>
    <dgm:pt modelId="{A7F5D5E4-4BB0-4147-8DFB-413871831FC7}" type="pres">
      <dgm:prSet presAssocID="{F41EFE13-28BD-4AD8-BE96-D245000B4C67}" presName="hierChild2" presStyleCnt="0"/>
      <dgm:spPr/>
    </dgm:pt>
    <dgm:pt modelId="{FD721CE1-8A2D-4F90-80FD-714D67E8DF7A}" type="pres">
      <dgm:prSet presAssocID="{7E49CDCC-8137-4C19-894F-795E2FB1749C}" presName="hierRoot1" presStyleCnt="0"/>
      <dgm:spPr/>
    </dgm:pt>
    <dgm:pt modelId="{7A9E9CF2-D307-4387-84E5-E0506D7EFF83}" type="pres">
      <dgm:prSet presAssocID="{7E49CDCC-8137-4C19-894F-795E2FB1749C}" presName="composite" presStyleCnt="0"/>
      <dgm:spPr/>
    </dgm:pt>
    <dgm:pt modelId="{6E818C3C-B531-49C6-B33F-1EFED2169F47}" type="pres">
      <dgm:prSet presAssocID="{7E49CDCC-8137-4C19-894F-795E2FB1749C}" presName="background" presStyleLbl="node0" presStyleIdx="1" presStyleCnt="3"/>
      <dgm:spPr/>
    </dgm:pt>
    <dgm:pt modelId="{E263258E-9A38-4568-AD8E-4C7171E5F1E8}" type="pres">
      <dgm:prSet presAssocID="{7E49CDCC-8137-4C19-894F-795E2FB1749C}" presName="text" presStyleLbl="fgAcc0" presStyleIdx="1" presStyleCnt="3">
        <dgm:presLayoutVars>
          <dgm:chPref val="3"/>
        </dgm:presLayoutVars>
      </dgm:prSet>
      <dgm:spPr/>
    </dgm:pt>
    <dgm:pt modelId="{06496A9C-7218-4DAC-BAE4-8EA2DDA31F3C}" type="pres">
      <dgm:prSet presAssocID="{7E49CDCC-8137-4C19-894F-795E2FB1749C}" presName="hierChild2" presStyleCnt="0"/>
      <dgm:spPr/>
    </dgm:pt>
    <dgm:pt modelId="{B8D613C0-812F-4B13-9733-A550EDD51951}" type="pres">
      <dgm:prSet presAssocID="{A7DFFCB3-A176-4BB0-9760-83B9D7E4DF4F}" presName="hierRoot1" presStyleCnt="0"/>
      <dgm:spPr/>
    </dgm:pt>
    <dgm:pt modelId="{35C555E7-9DD0-4996-A3E2-5F89733E740F}" type="pres">
      <dgm:prSet presAssocID="{A7DFFCB3-A176-4BB0-9760-83B9D7E4DF4F}" presName="composite" presStyleCnt="0"/>
      <dgm:spPr/>
    </dgm:pt>
    <dgm:pt modelId="{A8D1E988-0E70-4A26-9077-C9B8657048BD}" type="pres">
      <dgm:prSet presAssocID="{A7DFFCB3-A176-4BB0-9760-83B9D7E4DF4F}" presName="background" presStyleLbl="node0" presStyleIdx="2" presStyleCnt="3"/>
      <dgm:spPr/>
    </dgm:pt>
    <dgm:pt modelId="{30625988-E8A2-4519-91F1-FA1674B5953B}" type="pres">
      <dgm:prSet presAssocID="{A7DFFCB3-A176-4BB0-9760-83B9D7E4DF4F}" presName="text" presStyleLbl="fgAcc0" presStyleIdx="2" presStyleCnt="3">
        <dgm:presLayoutVars>
          <dgm:chPref val="3"/>
        </dgm:presLayoutVars>
      </dgm:prSet>
      <dgm:spPr/>
    </dgm:pt>
    <dgm:pt modelId="{1346F326-C391-4EFD-B24E-FCC59FDE73B3}" type="pres">
      <dgm:prSet presAssocID="{A7DFFCB3-A176-4BB0-9760-83B9D7E4DF4F}" presName="hierChild2" presStyleCnt="0"/>
      <dgm:spPr/>
    </dgm:pt>
    <dgm:pt modelId="{AB7326ED-D594-46A1-9848-C3229E50945C}" type="pres">
      <dgm:prSet presAssocID="{1706992A-644F-4A7D-B2E0-C3DDC5474345}" presName="Name10" presStyleLbl="parChTrans1D2" presStyleIdx="0" presStyleCnt="1"/>
      <dgm:spPr/>
    </dgm:pt>
    <dgm:pt modelId="{9C4C4B49-2E6B-4E44-8DB7-128014CB3380}" type="pres">
      <dgm:prSet presAssocID="{6E15508B-9F60-4282-927D-EA8C3E984298}" presName="hierRoot2" presStyleCnt="0"/>
      <dgm:spPr/>
    </dgm:pt>
    <dgm:pt modelId="{DA4F955B-C064-403C-BC8D-49E29987149D}" type="pres">
      <dgm:prSet presAssocID="{6E15508B-9F60-4282-927D-EA8C3E984298}" presName="composite2" presStyleCnt="0"/>
      <dgm:spPr/>
    </dgm:pt>
    <dgm:pt modelId="{226E8B8C-A8B0-42F5-A5A1-BDC3F3C07D14}" type="pres">
      <dgm:prSet presAssocID="{6E15508B-9F60-4282-927D-EA8C3E984298}" presName="background2" presStyleLbl="node2" presStyleIdx="0" presStyleCnt="1"/>
      <dgm:spPr/>
    </dgm:pt>
    <dgm:pt modelId="{59BA6E9C-0E59-40F6-B2DF-64762AC6B569}" type="pres">
      <dgm:prSet presAssocID="{6E15508B-9F60-4282-927D-EA8C3E984298}" presName="text2" presStyleLbl="fgAcc2" presStyleIdx="0" presStyleCnt="1">
        <dgm:presLayoutVars>
          <dgm:chPref val="3"/>
        </dgm:presLayoutVars>
      </dgm:prSet>
      <dgm:spPr/>
    </dgm:pt>
    <dgm:pt modelId="{05D93B42-633E-4DAA-8A05-2665866CC981}" type="pres">
      <dgm:prSet presAssocID="{6E15508B-9F60-4282-927D-EA8C3E984298}" presName="hierChild3" presStyleCnt="0"/>
      <dgm:spPr/>
    </dgm:pt>
  </dgm:ptLst>
  <dgm:cxnLst>
    <dgm:cxn modelId="{99BDDF00-7061-4AA9-B00A-7C84D16C83D6}" type="presOf" srcId="{A7DFFCB3-A176-4BB0-9760-83B9D7E4DF4F}" destId="{30625988-E8A2-4519-91F1-FA1674B5953B}" srcOrd="0" destOrd="0" presId="urn:microsoft.com/office/officeart/2005/8/layout/hierarchy1"/>
    <dgm:cxn modelId="{CF70EC09-1944-4543-8F32-628A7B0FD944}" srcId="{A7DFFCB3-A176-4BB0-9760-83B9D7E4DF4F}" destId="{6E15508B-9F60-4282-927D-EA8C3E984298}" srcOrd="0" destOrd="0" parTransId="{1706992A-644F-4A7D-B2E0-C3DDC5474345}" sibTransId="{B6D36121-1D13-4243-8ECB-108888D847B5}"/>
    <dgm:cxn modelId="{EB201E1E-B6D1-40E4-8E0C-883E276CA781}" type="presOf" srcId="{7E49CDCC-8137-4C19-894F-795E2FB1749C}" destId="{E263258E-9A38-4568-AD8E-4C7171E5F1E8}" srcOrd="0" destOrd="0" presId="urn:microsoft.com/office/officeart/2005/8/layout/hierarchy1"/>
    <dgm:cxn modelId="{465A3442-7855-41E2-B469-705C64DFF614}" type="presOf" srcId="{1706992A-644F-4A7D-B2E0-C3DDC5474345}" destId="{AB7326ED-D594-46A1-9848-C3229E50945C}" srcOrd="0" destOrd="0" presId="urn:microsoft.com/office/officeart/2005/8/layout/hierarchy1"/>
    <dgm:cxn modelId="{AA16C554-F21F-4569-ACBA-9FB0CD612D02}" type="presOf" srcId="{6E15508B-9F60-4282-927D-EA8C3E984298}" destId="{59BA6E9C-0E59-40F6-B2DF-64762AC6B569}" srcOrd="0" destOrd="0" presId="urn:microsoft.com/office/officeart/2005/8/layout/hierarchy1"/>
    <dgm:cxn modelId="{4F4E81BE-1106-4FF6-8A22-08169247EDD9}" srcId="{4230D5AD-2C35-4B4B-B716-764FCFAB56B1}" destId="{A7DFFCB3-A176-4BB0-9760-83B9D7E4DF4F}" srcOrd="2" destOrd="0" parTransId="{BDCB392A-9808-4558-B64C-BFC9F2B94B4A}" sibTransId="{796ECDE8-AA97-45F1-A386-9604738EE5F9}"/>
    <dgm:cxn modelId="{E245B5CF-47AB-4201-A95D-EFDB28F49185}" srcId="{4230D5AD-2C35-4B4B-B716-764FCFAB56B1}" destId="{7E49CDCC-8137-4C19-894F-795E2FB1749C}" srcOrd="1" destOrd="0" parTransId="{CD2F4F08-D75A-4202-B08A-2E5131167193}" sibTransId="{A7852628-E13A-4498-903B-513AEEFB3618}"/>
    <dgm:cxn modelId="{BDDD3AD3-D759-47B7-875F-B4625989952B}" type="presOf" srcId="{4230D5AD-2C35-4B4B-B716-764FCFAB56B1}" destId="{2018F3CB-5B86-4482-BF0E-B7FE35F9582A}" srcOrd="0" destOrd="0" presId="urn:microsoft.com/office/officeart/2005/8/layout/hierarchy1"/>
    <dgm:cxn modelId="{348BE4EB-0FA5-43AA-9F90-9DD18C852DB6}" srcId="{4230D5AD-2C35-4B4B-B716-764FCFAB56B1}" destId="{F41EFE13-28BD-4AD8-BE96-D245000B4C67}" srcOrd="0" destOrd="0" parTransId="{7B20D5C6-1BC6-41D2-9937-715A3525FE17}" sibTransId="{80589E71-1F92-45D3-A033-055165DC6A0D}"/>
    <dgm:cxn modelId="{4C866FFA-5C40-4533-A6C9-21F9010DF9F6}" type="presOf" srcId="{F41EFE13-28BD-4AD8-BE96-D245000B4C67}" destId="{2BD38295-815E-4338-8D5D-E7F04E1B28E6}" srcOrd="0" destOrd="0" presId="urn:microsoft.com/office/officeart/2005/8/layout/hierarchy1"/>
    <dgm:cxn modelId="{79B1EA17-2DC7-4D6B-9B9F-5E05E47BAB94}" type="presParOf" srcId="{2018F3CB-5B86-4482-BF0E-B7FE35F9582A}" destId="{DE16974B-257B-49F9-A445-5EA2A6B225CD}" srcOrd="0" destOrd="0" presId="urn:microsoft.com/office/officeart/2005/8/layout/hierarchy1"/>
    <dgm:cxn modelId="{75F2E08A-1E4E-444E-A58B-D91A3B7E08DD}" type="presParOf" srcId="{DE16974B-257B-49F9-A445-5EA2A6B225CD}" destId="{1AB9F62B-1F56-4FAC-96E8-F5594DCF70AB}" srcOrd="0" destOrd="0" presId="urn:microsoft.com/office/officeart/2005/8/layout/hierarchy1"/>
    <dgm:cxn modelId="{855B5B68-C5E8-4045-875B-C05497571F4F}" type="presParOf" srcId="{1AB9F62B-1F56-4FAC-96E8-F5594DCF70AB}" destId="{CA83978B-C458-4DF5-81F8-81151ECB457E}" srcOrd="0" destOrd="0" presId="urn:microsoft.com/office/officeart/2005/8/layout/hierarchy1"/>
    <dgm:cxn modelId="{90A3F3D0-9E5A-44C3-878A-F63D0B6EFD13}" type="presParOf" srcId="{1AB9F62B-1F56-4FAC-96E8-F5594DCF70AB}" destId="{2BD38295-815E-4338-8D5D-E7F04E1B28E6}" srcOrd="1" destOrd="0" presId="urn:microsoft.com/office/officeart/2005/8/layout/hierarchy1"/>
    <dgm:cxn modelId="{FB3B1087-F1EA-4546-98EE-40A0FBF23371}" type="presParOf" srcId="{DE16974B-257B-49F9-A445-5EA2A6B225CD}" destId="{A7F5D5E4-4BB0-4147-8DFB-413871831FC7}" srcOrd="1" destOrd="0" presId="urn:microsoft.com/office/officeart/2005/8/layout/hierarchy1"/>
    <dgm:cxn modelId="{A0B6899B-E201-43B3-B133-A45530F8A601}" type="presParOf" srcId="{2018F3CB-5B86-4482-BF0E-B7FE35F9582A}" destId="{FD721CE1-8A2D-4F90-80FD-714D67E8DF7A}" srcOrd="1" destOrd="0" presId="urn:microsoft.com/office/officeart/2005/8/layout/hierarchy1"/>
    <dgm:cxn modelId="{70A39F04-3BF5-4189-8525-4B43773EFA48}" type="presParOf" srcId="{FD721CE1-8A2D-4F90-80FD-714D67E8DF7A}" destId="{7A9E9CF2-D307-4387-84E5-E0506D7EFF83}" srcOrd="0" destOrd="0" presId="urn:microsoft.com/office/officeart/2005/8/layout/hierarchy1"/>
    <dgm:cxn modelId="{8FEEDC92-3580-4802-96A4-BE932D4687BC}" type="presParOf" srcId="{7A9E9CF2-D307-4387-84E5-E0506D7EFF83}" destId="{6E818C3C-B531-49C6-B33F-1EFED2169F47}" srcOrd="0" destOrd="0" presId="urn:microsoft.com/office/officeart/2005/8/layout/hierarchy1"/>
    <dgm:cxn modelId="{9A725196-47DC-4DBA-A908-98FC76E55444}" type="presParOf" srcId="{7A9E9CF2-D307-4387-84E5-E0506D7EFF83}" destId="{E263258E-9A38-4568-AD8E-4C7171E5F1E8}" srcOrd="1" destOrd="0" presId="urn:microsoft.com/office/officeart/2005/8/layout/hierarchy1"/>
    <dgm:cxn modelId="{ED490D99-2C70-4362-B2C6-C8348DEB62EC}" type="presParOf" srcId="{FD721CE1-8A2D-4F90-80FD-714D67E8DF7A}" destId="{06496A9C-7218-4DAC-BAE4-8EA2DDA31F3C}" srcOrd="1" destOrd="0" presId="urn:microsoft.com/office/officeart/2005/8/layout/hierarchy1"/>
    <dgm:cxn modelId="{C93FD7AE-F84C-40AC-827E-BFA2AD8EBF6C}" type="presParOf" srcId="{2018F3CB-5B86-4482-BF0E-B7FE35F9582A}" destId="{B8D613C0-812F-4B13-9733-A550EDD51951}" srcOrd="2" destOrd="0" presId="urn:microsoft.com/office/officeart/2005/8/layout/hierarchy1"/>
    <dgm:cxn modelId="{D0A6C114-175B-4EB3-8587-9D08A9D0A019}" type="presParOf" srcId="{B8D613C0-812F-4B13-9733-A550EDD51951}" destId="{35C555E7-9DD0-4996-A3E2-5F89733E740F}" srcOrd="0" destOrd="0" presId="urn:microsoft.com/office/officeart/2005/8/layout/hierarchy1"/>
    <dgm:cxn modelId="{0D7FF47D-F0F5-4CCA-8055-E4671F6CAD72}" type="presParOf" srcId="{35C555E7-9DD0-4996-A3E2-5F89733E740F}" destId="{A8D1E988-0E70-4A26-9077-C9B8657048BD}" srcOrd="0" destOrd="0" presId="urn:microsoft.com/office/officeart/2005/8/layout/hierarchy1"/>
    <dgm:cxn modelId="{739E75BF-EB00-4B94-80B7-CA8274AEBE2D}" type="presParOf" srcId="{35C555E7-9DD0-4996-A3E2-5F89733E740F}" destId="{30625988-E8A2-4519-91F1-FA1674B5953B}" srcOrd="1" destOrd="0" presId="urn:microsoft.com/office/officeart/2005/8/layout/hierarchy1"/>
    <dgm:cxn modelId="{E01A4A21-4AF6-40A4-8C74-7939BBBF80B1}" type="presParOf" srcId="{B8D613C0-812F-4B13-9733-A550EDD51951}" destId="{1346F326-C391-4EFD-B24E-FCC59FDE73B3}" srcOrd="1" destOrd="0" presId="urn:microsoft.com/office/officeart/2005/8/layout/hierarchy1"/>
    <dgm:cxn modelId="{D603388B-6816-4B65-BA4F-AB81D6A74C8D}" type="presParOf" srcId="{1346F326-C391-4EFD-B24E-FCC59FDE73B3}" destId="{AB7326ED-D594-46A1-9848-C3229E50945C}" srcOrd="0" destOrd="0" presId="urn:microsoft.com/office/officeart/2005/8/layout/hierarchy1"/>
    <dgm:cxn modelId="{4B428551-5191-4241-993A-FF404B0F32D8}" type="presParOf" srcId="{1346F326-C391-4EFD-B24E-FCC59FDE73B3}" destId="{9C4C4B49-2E6B-4E44-8DB7-128014CB3380}" srcOrd="1" destOrd="0" presId="urn:microsoft.com/office/officeart/2005/8/layout/hierarchy1"/>
    <dgm:cxn modelId="{272A6E06-3FBC-4085-A532-B4D2505C68BF}" type="presParOf" srcId="{9C4C4B49-2E6B-4E44-8DB7-128014CB3380}" destId="{DA4F955B-C064-403C-BC8D-49E29987149D}" srcOrd="0" destOrd="0" presId="urn:microsoft.com/office/officeart/2005/8/layout/hierarchy1"/>
    <dgm:cxn modelId="{C09980D8-BE16-4483-BC91-1FC438F98F49}" type="presParOf" srcId="{DA4F955B-C064-403C-BC8D-49E29987149D}" destId="{226E8B8C-A8B0-42F5-A5A1-BDC3F3C07D14}" srcOrd="0" destOrd="0" presId="urn:microsoft.com/office/officeart/2005/8/layout/hierarchy1"/>
    <dgm:cxn modelId="{7AD7DEA4-DDAB-4421-863D-D9AB0ECC317E}" type="presParOf" srcId="{DA4F955B-C064-403C-BC8D-49E29987149D}" destId="{59BA6E9C-0E59-40F6-B2DF-64762AC6B569}" srcOrd="1" destOrd="0" presId="urn:microsoft.com/office/officeart/2005/8/layout/hierarchy1"/>
    <dgm:cxn modelId="{E34835D4-D2B7-45D7-BD96-03D2DFB39ABF}" type="presParOf" srcId="{9C4C4B49-2E6B-4E44-8DB7-128014CB3380}" destId="{05D93B42-633E-4DAA-8A05-2665866CC98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326ED-D594-46A1-9848-C3229E50945C}">
      <dsp:nvSpPr>
        <dsp:cNvPr id="0" name=""/>
        <dsp:cNvSpPr/>
      </dsp:nvSpPr>
      <dsp:spPr>
        <a:xfrm>
          <a:off x="7634123" y="1442746"/>
          <a:ext cx="91440" cy="6607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6076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83978B-C458-4DF5-81F8-81151ECB457E}">
      <dsp:nvSpPr>
        <dsp:cNvPr id="0" name=""/>
        <dsp:cNvSpPr/>
      </dsp:nvSpPr>
      <dsp:spPr>
        <a:xfrm>
          <a:off x="990123" y="38"/>
          <a:ext cx="2271980" cy="1442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D38295-815E-4338-8D5D-E7F04E1B28E6}">
      <dsp:nvSpPr>
        <dsp:cNvPr id="0" name=""/>
        <dsp:cNvSpPr/>
      </dsp:nvSpPr>
      <dsp:spPr>
        <a:xfrm>
          <a:off x="1242566" y="239858"/>
          <a:ext cx="2271980" cy="1442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Log into eIRB using your Pennkey and password</a:t>
          </a:r>
        </a:p>
      </dsp:txBody>
      <dsp:txXfrm>
        <a:off x="1284821" y="282113"/>
        <a:ext cx="2187470" cy="1358197"/>
      </dsp:txXfrm>
    </dsp:sp>
    <dsp:sp modelId="{6E818C3C-B531-49C6-B33F-1EFED2169F47}">
      <dsp:nvSpPr>
        <dsp:cNvPr id="0" name=""/>
        <dsp:cNvSpPr/>
      </dsp:nvSpPr>
      <dsp:spPr>
        <a:xfrm>
          <a:off x="3766988" y="38"/>
          <a:ext cx="2271980" cy="1442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63258E-9A38-4568-AD8E-4C7171E5F1E8}">
      <dsp:nvSpPr>
        <dsp:cNvPr id="0" name=""/>
        <dsp:cNvSpPr/>
      </dsp:nvSpPr>
      <dsp:spPr>
        <a:xfrm>
          <a:off x="4019430" y="239858"/>
          <a:ext cx="2271980" cy="1442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“Create IRB Protocol”</a:t>
          </a:r>
        </a:p>
      </dsp:txBody>
      <dsp:txXfrm>
        <a:off x="4061685" y="282113"/>
        <a:ext cx="2187470" cy="1358197"/>
      </dsp:txXfrm>
    </dsp:sp>
    <dsp:sp modelId="{A8D1E988-0E70-4A26-9077-C9B8657048BD}">
      <dsp:nvSpPr>
        <dsp:cNvPr id="0" name=""/>
        <dsp:cNvSpPr/>
      </dsp:nvSpPr>
      <dsp:spPr>
        <a:xfrm>
          <a:off x="6543853" y="38"/>
          <a:ext cx="2271980" cy="1442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625988-E8A2-4519-91F1-FA1674B5953B}">
      <dsp:nvSpPr>
        <dsp:cNvPr id="0" name=""/>
        <dsp:cNvSpPr/>
      </dsp:nvSpPr>
      <dsp:spPr>
        <a:xfrm>
          <a:off x="6796295" y="239858"/>
          <a:ext cx="2271980" cy="1442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Answer initial questions</a:t>
          </a:r>
        </a:p>
      </dsp:txBody>
      <dsp:txXfrm>
        <a:off x="6838550" y="282113"/>
        <a:ext cx="2187470" cy="1358197"/>
      </dsp:txXfrm>
    </dsp:sp>
    <dsp:sp modelId="{226E8B8C-A8B0-42F5-A5A1-BDC3F3C07D14}">
      <dsp:nvSpPr>
        <dsp:cNvPr id="0" name=""/>
        <dsp:cNvSpPr/>
      </dsp:nvSpPr>
      <dsp:spPr>
        <a:xfrm>
          <a:off x="6543853" y="2103513"/>
          <a:ext cx="2271980" cy="144270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BA6E9C-0E59-40F6-B2DF-64762AC6B569}">
      <dsp:nvSpPr>
        <dsp:cNvPr id="0" name=""/>
        <dsp:cNvSpPr/>
      </dsp:nvSpPr>
      <dsp:spPr>
        <a:xfrm>
          <a:off x="6796295" y="2343333"/>
          <a:ext cx="2271980" cy="1442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Detailed eIRB walkthroughs are available on our website</a:t>
          </a:r>
        </a:p>
      </dsp:txBody>
      <dsp:txXfrm>
        <a:off x="6838550" y="2385588"/>
        <a:ext cx="2187470" cy="13581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049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651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624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70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281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5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628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329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31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129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972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030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52A527-3631-41ED-858D-3777A7D14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C341D7-FCB4-2990-EB6F-16A4305169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0000" y="639097"/>
            <a:ext cx="4813072" cy="3494791"/>
          </a:xfrm>
        </p:spPr>
        <p:txBody>
          <a:bodyPr>
            <a:normAutofit/>
          </a:bodyPr>
          <a:lstStyle/>
          <a:p>
            <a:r>
              <a:rPr lang="en-US" sz="6200" dirty="0"/>
              <a:t>Part IV: Submitting a to the IRB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391789-3806-9958-597C-454C14F424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29999" y="4455621"/>
            <a:ext cx="4829101" cy="1238616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1900" dirty="0"/>
              <a:t>Diana Floegel, MLIS, PhD</a:t>
            </a:r>
          </a:p>
          <a:p>
            <a:pPr>
              <a:lnSpc>
                <a:spcPct val="90000"/>
              </a:lnSpc>
            </a:pPr>
            <a:r>
              <a:rPr lang="en-US" sz="1900" dirty="0"/>
              <a:t>Senior Regulatory Analyst &amp; Chair</a:t>
            </a:r>
          </a:p>
          <a:p>
            <a:pPr>
              <a:lnSpc>
                <a:spcPct val="90000"/>
              </a:lnSpc>
            </a:pPr>
            <a:r>
              <a:rPr lang="en-US" sz="1900" dirty="0"/>
              <a:t>floegeld@upenn.edu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3BC9FE-AAE7-6617-86BB-9C58E26C48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180" r="25709" b="2"/>
          <a:stretch/>
        </p:blipFill>
        <p:spPr>
          <a:xfrm>
            <a:off x="1" y="10"/>
            <a:ext cx="6096000" cy="68579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8A9C89-B313-458F-9C85-515930A51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805053" y="4294754"/>
            <a:ext cx="43891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0177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D82D3-D002-45B0-B16A-82B3DA4EF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FFE81F-4715-EEA4-7AF5-A737869D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073550" cy="5126203"/>
          </a:xfrm>
        </p:spPr>
        <p:txBody>
          <a:bodyPr anchor="ctr">
            <a:normAutofit/>
          </a:bodyPr>
          <a:lstStyle/>
          <a:p>
            <a:pPr algn="r"/>
            <a:r>
              <a:rPr lang="en-US" dirty="0"/>
              <a:t>Documents we need to review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09C252-16FE-4557-AD6D-BB5CA7734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42052" y="1778497"/>
            <a:ext cx="0" cy="3200400"/>
          </a:xfrm>
          <a:prstGeom prst="line">
            <a:avLst/>
          </a:prstGeom>
          <a:ln w="1905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B47C7-19CB-2CEA-995C-5F2D6EDBF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3786" y="621697"/>
            <a:ext cx="6791894" cy="5147973"/>
          </a:xfrm>
        </p:spPr>
        <p:txBody>
          <a:bodyPr anchor="ctr">
            <a:normAutofit/>
          </a:bodyPr>
          <a:lstStyle/>
          <a:p>
            <a:r>
              <a:rPr lang="en-US" dirty="0"/>
              <a:t>Grant applications if your study is funded or pending funding</a:t>
            </a:r>
          </a:p>
          <a:p>
            <a:r>
              <a:rPr lang="en-US" dirty="0"/>
              <a:t>Recruitment script(s) and/or notice(s)</a:t>
            </a:r>
          </a:p>
          <a:p>
            <a:r>
              <a:rPr lang="en-US" b="1" dirty="0"/>
              <a:t>Consent form(s) and/or script(s)</a:t>
            </a:r>
          </a:p>
          <a:p>
            <a:pPr lvl="1"/>
            <a:r>
              <a:rPr lang="en-US" b="1" dirty="0"/>
              <a:t>May require HIPAA authorization if you are a UPHS student</a:t>
            </a:r>
          </a:p>
          <a:p>
            <a:r>
              <a:rPr lang="en-US" dirty="0"/>
              <a:t>Data collection instrument(s)</a:t>
            </a:r>
          </a:p>
          <a:p>
            <a:r>
              <a:rPr lang="en-US" dirty="0"/>
              <a:t>Local site approvals/letters of study support</a:t>
            </a:r>
          </a:p>
          <a:p>
            <a:endParaRPr lang="en-US" dirty="0"/>
          </a:p>
          <a:p>
            <a:r>
              <a:rPr lang="en-US" dirty="0"/>
              <a:t>Looking for templates? Check out our website!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552793-7DFF-4EC7-AC69-D34A75D018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5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2CA28-901E-5E75-A2E1-A1C689C0D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38E7-F24A-AFCF-4ED9-2EF97D281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Subparts for vulnerable populations:</a:t>
            </a:r>
          </a:p>
          <a:p>
            <a:pPr lvl="1"/>
            <a:r>
              <a:rPr lang="en-US" dirty="0"/>
              <a:t>Children/minors</a:t>
            </a:r>
          </a:p>
          <a:p>
            <a:pPr lvl="2"/>
            <a:r>
              <a:rPr lang="en-US" dirty="0"/>
              <a:t>Your study will not qualify for exemption if you are working with minors outside of an “established educational setting”</a:t>
            </a:r>
          </a:p>
          <a:p>
            <a:pPr lvl="1"/>
            <a:r>
              <a:rPr lang="en-US" dirty="0"/>
              <a:t>Pregnant people, fetuses, neonates</a:t>
            </a:r>
          </a:p>
          <a:p>
            <a:pPr lvl="2"/>
            <a:r>
              <a:rPr lang="en-US" dirty="0"/>
              <a:t>IF the study may affect the pregnant person and/or their fetus</a:t>
            </a:r>
          </a:p>
          <a:p>
            <a:pPr lvl="1"/>
            <a:r>
              <a:rPr lang="en-US" dirty="0"/>
              <a:t>Incarcerated people</a:t>
            </a:r>
          </a:p>
          <a:p>
            <a:pPr lvl="2"/>
            <a:r>
              <a:rPr lang="en-US" dirty="0"/>
              <a:t>Your study will receive convened review if you are working with incarcerated people</a:t>
            </a:r>
          </a:p>
          <a:p>
            <a:pPr lvl="1"/>
            <a:endParaRPr lang="en-US" dirty="0"/>
          </a:p>
          <a:p>
            <a:r>
              <a:rPr lang="en-US" dirty="0"/>
              <a:t>You can find subparts forms on our website</a:t>
            </a:r>
          </a:p>
        </p:txBody>
      </p:sp>
    </p:spTree>
    <p:extLst>
      <p:ext uri="{BB962C8B-B14F-4D97-AF65-F5344CB8AC3E}">
        <p14:creationId xmlns:p14="http://schemas.microsoft.com/office/powerpoint/2010/main" val="2777103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D82D3-D002-45B0-B16A-82B3DA4EF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83E475-8492-28D7-4E64-CD5EA4988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073550" cy="5126203"/>
          </a:xfrm>
        </p:spPr>
        <p:txBody>
          <a:bodyPr anchor="ctr">
            <a:normAutofit/>
          </a:bodyPr>
          <a:lstStyle/>
          <a:p>
            <a:pPr algn="r"/>
            <a:r>
              <a:rPr lang="en-US" dirty="0"/>
              <a:t>Review timeline</a:t>
            </a:r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09C252-16FE-4557-AD6D-BB5CA7734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42052" y="1778497"/>
            <a:ext cx="0" cy="3200400"/>
          </a:xfrm>
          <a:prstGeom prst="line">
            <a:avLst/>
          </a:prstGeom>
          <a:ln w="1905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DF760-BE50-F4D5-6560-37511C5F1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3786" y="621697"/>
            <a:ext cx="6791894" cy="5147973"/>
          </a:xfrm>
        </p:spPr>
        <p:txBody>
          <a:bodyPr anchor="ctr">
            <a:normAutofit/>
          </a:bodyPr>
          <a:lstStyle/>
          <a:p>
            <a:r>
              <a:rPr lang="en-US" dirty="0"/>
              <a:t>PI &amp; Department Chair sign off</a:t>
            </a:r>
          </a:p>
          <a:p>
            <a:pPr lvl="1"/>
            <a:r>
              <a:rPr lang="en-US" dirty="0"/>
              <a:t>The IRB does not receive your application until that happens</a:t>
            </a:r>
          </a:p>
          <a:p>
            <a:pPr lvl="1"/>
            <a:r>
              <a:rPr lang="en-US" dirty="0"/>
              <a:t>You can track your protocol’s progress in eIRB</a:t>
            </a:r>
          </a:p>
          <a:p>
            <a:r>
              <a:rPr lang="en-US" dirty="0"/>
              <a:t>Submission is assigned to a reviewer</a:t>
            </a:r>
          </a:p>
          <a:p>
            <a:r>
              <a:rPr lang="en-US" dirty="0"/>
              <a:t>The reviewer may return your submission to you with comments that you need to address</a:t>
            </a:r>
          </a:p>
          <a:p>
            <a:pPr lvl="1"/>
            <a:r>
              <a:rPr lang="en-US" dirty="0"/>
              <a:t>You will see a “task” to address comments in your eIRB Tasks list</a:t>
            </a:r>
          </a:p>
          <a:p>
            <a:r>
              <a:rPr lang="en-US" dirty="0"/>
              <a:t>You return the study for re-review</a:t>
            </a:r>
          </a:p>
          <a:p>
            <a:r>
              <a:rPr lang="en-US" dirty="0"/>
              <a:t>Approval!</a:t>
            </a:r>
          </a:p>
          <a:p>
            <a:pPr lvl="1"/>
            <a:r>
              <a:rPr lang="en-US" dirty="0"/>
              <a:t>A letter will be uploaded to eIRB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552793-7DFF-4EC7-AC69-D34A75D018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70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D82D3-D002-45B0-B16A-82B3DA4EF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99E5EC-8EAE-75E5-891D-F0C76A8FD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073550" cy="5126203"/>
          </a:xfrm>
        </p:spPr>
        <p:txBody>
          <a:bodyPr anchor="ctr">
            <a:normAutofit/>
          </a:bodyPr>
          <a:lstStyle/>
          <a:p>
            <a:pPr algn="r"/>
            <a:r>
              <a:rPr lang="en-US" sz="4400" dirty="0"/>
              <a:t>Additional submissions!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09C252-16FE-4557-AD6D-BB5CA7734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42052" y="1778497"/>
            <a:ext cx="0" cy="3200400"/>
          </a:xfrm>
          <a:prstGeom prst="line">
            <a:avLst/>
          </a:prstGeom>
          <a:ln w="1905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615C9-998B-CE64-225E-652C1586F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3786" y="621697"/>
            <a:ext cx="6791894" cy="5147973"/>
          </a:xfrm>
        </p:spPr>
        <p:txBody>
          <a:bodyPr anchor="ctr">
            <a:normAutofit/>
          </a:bodyPr>
          <a:lstStyle/>
          <a:p>
            <a:r>
              <a:rPr lang="en-US" dirty="0"/>
              <a:t>Amendments</a:t>
            </a:r>
          </a:p>
          <a:p>
            <a:pPr lvl="1"/>
            <a:r>
              <a:rPr lang="en-US" dirty="0"/>
              <a:t>Making changes to study procedures and participant-facing documents</a:t>
            </a:r>
          </a:p>
          <a:p>
            <a:pPr lvl="1"/>
            <a:r>
              <a:rPr lang="en-US" dirty="0"/>
              <a:t>Not always required for exemptions</a:t>
            </a:r>
          </a:p>
          <a:p>
            <a:pPr lvl="2"/>
            <a:r>
              <a:rPr lang="en-US" dirty="0"/>
              <a:t>Amend if changes could affect the risk level</a:t>
            </a:r>
          </a:p>
          <a:p>
            <a:pPr lvl="2"/>
            <a:r>
              <a:rPr lang="en-US" dirty="0"/>
              <a:t>Amend if inclusion of “vulnerable” populations changes</a:t>
            </a:r>
          </a:p>
          <a:p>
            <a:pPr lvl="2"/>
            <a:r>
              <a:rPr lang="en-US" dirty="0"/>
              <a:t>Amend any changes to HIPAA authorization or a HIPAA waiver</a:t>
            </a:r>
          </a:p>
          <a:p>
            <a:pPr marL="201168" lvl="1" indent="0">
              <a:buNone/>
            </a:pPr>
            <a:r>
              <a:rPr lang="en-US"/>
              <a:t>Continuing Reviews</a:t>
            </a:r>
          </a:p>
          <a:p>
            <a:pPr lvl="1"/>
            <a:r>
              <a:rPr lang="en-US" dirty="0"/>
              <a:t>We will tell you if this required annually</a:t>
            </a:r>
          </a:p>
          <a:p>
            <a:pPr lvl="2"/>
            <a:r>
              <a:rPr lang="en-US" dirty="0"/>
              <a:t>Not common for student research</a:t>
            </a:r>
          </a:p>
          <a:p>
            <a:pPr marL="201168" lvl="1" indent="0">
              <a:buNone/>
            </a:pPr>
            <a:r>
              <a:rPr lang="en-US"/>
              <a:t>Annual check-ins</a:t>
            </a:r>
          </a:p>
          <a:p>
            <a:pPr lvl="1"/>
            <a:r>
              <a:rPr lang="en-US" dirty="0"/>
              <a:t>Quick and easy to keep your study open or prompt and auto-closure</a:t>
            </a:r>
          </a:p>
          <a:p>
            <a:r>
              <a:rPr lang="en-US" dirty="0"/>
              <a:t>Deviations/Reportable Events/Exception Requests</a:t>
            </a:r>
          </a:p>
          <a:p>
            <a:pPr lvl="1"/>
            <a:r>
              <a:rPr lang="en-US" dirty="0"/>
              <a:t>Contact a senior analyst if you think that your student project may need one of these submissions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552793-7DFF-4EC7-AC69-D34A75D018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178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601567C-4815-45C4-A8C8-DEF236232A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1CF9E7-FB4A-EF2C-1E84-431AA1DBE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963" y="758826"/>
            <a:ext cx="10058400" cy="406232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9600">
                <a:solidFill>
                  <a:schemeClr val="tx1">
                    <a:lumMod val="85000"/>
                    <a:lumOff val="15000"/>
                  </a:schemeClr>
                </a:solidFill>
              </a:rPr>
              <a:t>Next up…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E5F67-17C0-8FD7-4C21-1198D7A8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0138" y="5305783"/>
            <a:ext cx="10058400" cy="7933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cap="all" spc="200">
                <a:solidFill>
                  <a:schemeClr val="tx1"/>
                </a:solidFill>
              </a:rPr>
              <a:t>Consent documents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D2BBCA2-F039-47DF-B36F-39D7E7CC0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31458" y="5063468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277711D3-2534-4918-8661-020829D71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317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EE362070-691D-44DB-98D4-BC61774B0E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E622DA-D4FF-C1DC-2FDE-CA89F9D5F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504" y="758951"/>
            <a:ext cx="7319175" cy="337493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400">
                <a:solidFill>
                  <a:schemeClr val="tx1">
                    <a:lumMod val="85000"/>
                    <a:lumOff val="15000"/>
                  </a:schemeClr>
                </a:solidFill>
              </a:rPr>
              <a:t>Reminder: All submissions happen online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ECBF47-22B1-5C20-3D7E-08A8C023D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6504" y="4455620"/>
            <a:ext cx="7321946" cy="114300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 cap="all" spc="200">
                <a:solidFill>
                  <a:schemeClr val="tx1"/>
                </a:solidFill>
              </a:rPr>
              <a:t>eIRB!</a:t>
            </a:r>
          </a:p>
        </p:txBody>
      </p:sp>
      <p:pic>
        <p:nvPicPr>
          <p:cNvPr id="11" name="Graphic 10" descr="Books">
            <a:extLst>
              <a:ext uri="{FF2B5EF4-FFF2-40B4-BE49-F238E27FC236}">
                <a16:creationId xmlns:a16="http://schemas.microsoft.com/office/drawing/2014/main" id="{C408E596-DB44-D6E1-0DF2-24A339BE3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0973" y="1790485"/>
            <a:ext cx="2758331" cy="2758331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A7EFE9C-DAE7-4ECA-BDB2-34E2534B8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8251" y="4294753"/>
            <a:ext cx="71323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32DB1480-5B24-4B37-B70E-C74945DD91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58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D82D3-D002-45B0-B16A-82B3DA4EF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BE048D-0FB5-1231-E6D4-490A2F0DF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073550" cy="5126203"/>
          </a:xfrm>
        </p:spPr>
        <p:txBody>
          <a:bodyPr anchor="ctr">
            <a:normAutofit/>
          </a:bodyPr>
          <a:lstStyle/>
          <a:p>
            <a:pPr algn="r"/>
            <a:r>
              <a:rPr lang="en-US" sz="4400"/>
              <a:t>A note on student submissions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09C252-16FE-4557-AD6D-BB5CA7734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42052" y="1778497"/>
            <a:ext cx="0" cy="3200400"/>
          </a:xfrm>
          <a:prstGeom prst="line">
            <a:avLst/>
          </a:prstGeom>
          <a:ln w="1905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70C1F-E128-F76C-FF61-4DA6546B4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3786" y="621697"/>
            <a:ext cx="6791894" cy="5147973"/>
          </a:xfrm>
        </p:spPr>
        <p:txBody>
          <a:bodyPr anchor="ctr">
            <a:normAutofit/>
          </a:bodyPr>
          <a:lstStyle/>
          <a:p>
            <a:r>
              <a:rPr lang="en-US" dirty="0"/>
              <a:t>It is Penn policy that a </a:t>
            </a:r>
            <a:r>
              <a:rPr lang="en-US" i="1" dirty="0"/>
              <a:t>faculty member</a:t>
            </a:r>
            <a:r>
              <a:rPr lang="en-US" dirty="0"/>
              <a:t> be listed as the PI in eIRB</a:t>
            </a:r>
          </a:p>
          <a:p>
            <a:pPr lvl="1"/>
            <a:r>
              <a:rPr lang="en-US" dirty="0"/>
              <a:t>Make sure they completed CITI training</a:t>
            </a:r>
          </a:p>
          <a:p>
            <a:r>
              <a:rPr lang="en-US" dirty="0"/>
              <a:t>List </a:t>
            </a:r>
            <a:r>
              <a:rPr lang="en-US" i="1" dirty="0"/>
              <a:t>yourself</a:t>
            </a:r>
            <a:r>
              <a:rPr lang="en-US" dirty="0"/>
              <a:t> as a Student</a:t>
            </a:r>
          </a:p>
          <a:p>
            <a:pPr lvl="1"/>
            <a:r>
              <a:rPr lang="en-US" dirty="0"/>
              <a:t>Make sure you have edit permission!</a:t>
            </a:r>
          </a:p>
          <a:p>
            <a:r>
              <a:rPr lang="en-US" dirty="0"/>
              <a:t>Your PI </a:t>
            </a:r>
            <a:r>
              <a:rPr lang="en-US" i="1" dirty="0"/>
              <a:t>and department chair</a:t>
            </a:r>
            <a:r>
              <a:rPr lang="en-US" dirty="0"/>
              <a:t> have to approve your initial submission </a:t>
            </a:r>
            <a:r>
              <a:rPr lang="en-US" i="1" dirty="0"/>
              <a:t>before the IRB sees it</a:t>
            </a:r>
            <a:endParaRPr lang="en-US" dirty="0"/>
          </a:p>
          <a:p>
            <a:pPr lvl="1"/>
            <a:r>
              <a:rPr lang="en-US" dirty="0"/>
              <a:t>Factor that into your submission and review timeline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552793-7DFF-4EC7-AC69-D34A75D018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3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601567C-4815-45C4-A8C8-DEF236232A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C8B2F-D0C4-4837-DA33-27A81EF0A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963" y="758826"/>
            <a:ext cx="10058400" cy="406232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9600">
                <a:solidFill>
                  <a:schemeClr val="tx1">
                    <a:lumMod val="85000"/>
                    <a:lumOff val="15000"/>
                  </a:schemeClr>
                </a:solidFill>
              </a:rPr>
              <a:t>Initial submissions for human subjects research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2BBCA2-F039-47DF-B36F-39D7E7CC0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31458" y="5063468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277711D3-2534-4918-8661-020829D71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94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8F0A37D-2337-4AAF-98B0-7E4E9B98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6B7F61-2B71-FBE5-CB85-FAC3AD81D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Step 1: eIRB!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15CCCF0-E573-463A-9760-1FDC0B2CF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F7234D70-FB65-4E99-985E-64D219674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761CB63-DF2D-49CE-08F6-4199853E4C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0046580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8460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46B17-7B90-725E-E155-58803FEE6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Selecting your </a:t>
            </a:r>
            <a:r>
              <a:rPr lang="en-US" b="1" dirty="0"/>
              <a:t>level of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1CF15-B928-9C76-3BDB-8FFC3C252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There are </a:t>
            </a:r>
            <a:r>
              <a:rPr lang="en-US" b="1" dirty="0"/>
              <a:t>three categories</a:t>
            </a:r>
            <a:r>
              <a:rPr lang="en-US" dirty="0"/>
              <a:t> of review</a:t>
            </a:r>
          </a:p>
          <a:p>
            <a:pPr lvl="1"/>
            <a:r>
              <a:rPr lang="en-US" dirty="0"/>
              <a:t>Exempt</a:t>
            </a:r>
          </a:p>
          <a:p>
            <a:pPr lvl="2"/>
            <a:r>
              <a:rPr lang="en-US" dirty="0"/>
              <a:t>Lowest risk</a:t>
            </a:r>
          </a:p>
          <a:p>
            <a:pPr lvl="2"/>
            <a:r>
              <a:rPr lang="en-US" dirty="0"/>
              <a:t>Common categories for students: </a:t>
            </a:r>
          </a:p>
          <a:p>
            <a:pPr lvl="3"/>
            <a:r>
              <a:rPr lang="en-US" dirty="0"/>
              <a:t>Research conducted in commonly accepted educational settings (category 1)</a:t>
            </a:r>
          </a:p>
          <a:p>
            <a:pPr lvl="3"/>
            <a:r>
              <a:rPr lang="en-US" dirty="0"/>
              <a:t>Research </a:t>
            </a:r>
            <a:r>
              <a:rPr lang="en-US" i="1" dirty="0"/>
              <a:t>with adults</a:t>
            </a:r>
            <a:r>
              <a:rPr lang="en-US" dirty="0"/>
              <a:t> using minimal risk tests, surveys, interviews, observations (category 2)</a:t>
            </a:r>
          </a:p>
          <a:p>
            <a:pPr lvl="3"/>
            <a:r>
              <a:rPr lang="en-US" dirty="0"/>
              <a:t>Research </a:t>
            </a:r>
            <a:r>
              <a:rPr lang="en-US" i="1" dirty="0"/>
              <a:t>with adults </a:t>
            </a:r>
            <a:r>
              <a:rPr lang="en-US" dirty="0"/>
              <a:t>involving benign behavioral interventions (category 3)</a:t>
            </a:r>
          </a:p>
          <a:p>
            <a:pPr lvl="3"/>
            <a:r>
              <a:rPr lang="en-US" dirty="0"/>
              <a:t>Secondary research using identifiable private information (category 4)</a:t>
            </a:r>
          </a:p>
          <a:p>
            <a:pPr lvl="1"/>
            <a:r>
              <a:rPr lang="en-US" dirty="0"/>
              <a:t>Expedited</a:t>
            </a:r>
          </a:p>
          <a:p>
            <a:pPr lvl="2"/>
            <a:r>
              <a:rPr lang="en-US" dirty="0"/>
              <a:t>Minimal risk and not eligible for exemption</a:t>
            </a:r>
          </a:p>
          <a:p>
            <a:pPr lvl="3"/>
            <a:r>
              <a:rPr lang="en-US" dirty="0"/>
              <a:t>Common categories for students</a:t>
            </a:r>
          </a:p>
          <a:p>
            <a:pPr lvl="4"/>
            <a:r>
              <a:rPr lang="en-US" dirty="0"/>
              <a:t>Collection of data from voice, video, digital, or image recordings made for research (category 6)</a:t>
            </a:r>
          </a:p>
          <a:p>
            <a:pPr lvl="4"/>
            <a:r>
              <a:rPr lang="en-US" dirty="0"/>
              <a:t>Research on individual or group characteristics or behaviors employing survey, interview, focus group, or evaluation methods (cat. 7)</a:t>
            </a:r>
          </a:p>
          <a:p>
            <a:pPr lvl="1"/>
            <a:r>
              <a:rPr lang="en-US" dirty="0"/>
              <a:t>Convened/Full</a:t>
            </a:r>
          </a:p>
          <a:p>
            <a:pPr lvl="2"/>
            <a:r>
              <a:rPr lang="en-US" dirty="0"/>
              <a:t>Risk level is unclear or greater than minimal</a:t>
            </a:r>
          </a:p>
          <a:p>
            <a:pPr lvl="2"/>
            <a:r>
              <a:rPr lang="en-US" dirty="0"/>
              <a:t>Will be reviewed by a panel of experts who convene monthly</a:t>
            </a:r>
          </a:p>
          <a:p>
            <a:pPr lvl="2"/>
            <a:r>
              <a:rPr lang="en-US" dirty="0"/>
              <a:t>Uncommon for student research</a:t>
            </a:r>
          </a:p>
        </p:txBody>
      </p:sp>
    </p:spTree>
    <p:extLst>
      <p:ext uri="{BB962C8B-B14F-4D97-AF65-F5344CB8AC3E}">
        <p14:creationId xmlns:p14="http://schemas.microsoft.com/office/powerpoint/2010/main" val="69380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691BF-ED50-A932-7E0A-5DCEB9FE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32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Questions about your level of review?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06573" y="1895846"/>
            <a:ext cx="978408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Receiver">
            <a:extLst>
              <a:ext uri="{FF2B5EF4-FFF2-40B4-BE49-F238E27FC236}">
                <a16:creationId xmlns:a16="http://schemas.microsoft.com/office/drawing/2014/main" id="{5D21B1D1-C039-3BE2-5175-2E2FA6AD8F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1509" y="2472903"/>
            <a:ext cx="3031484" cy="303148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A3CFE-F4DC-4C81-659B-AC9EEA43E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460" y="2108201"/>
            <a:ext cx="6388260" cy="3760891"/>
          </a:xfrm>
        </p:spPr>
        <p:txBody>
          <a:bodyPr>
            <a:normAutofit/>
          </a:bodyPr>
          <a:lstStyle/>
          <a:p>
            <a:r>
              <a:rPr lang="en-US" dirty="0"/>
              <a:t>Contact a Senior Analyst using our directory or sign up for the IRB’s office hours!</a:t>
            </a:r>
          </a:p>
          <a:p>
            <a:endParaRPr lang="en-US" dirty="0"/>
          </a:p>
          <a:p>
            <a:r>
              <a:rPr lang="en-US" dirty="0"/>
              <a:t>Pro tip: IRB staff can change your selected level and category during the review process</a:t>
            </a:r>
          </a:p>
          <a:p>
            <a:pPr lvl="1"/>
            <a:r>
              <a:rPr lang="en-US" dirty="0"/>
              <a:t>Staff will let you know if the changes mean that the IRB needs more information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2EDFE5-9478-4774-9D3D-FEC7DC708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89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-1"/>
            <a:ext cx="4648593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0E9CE7-D7F4-491A-690F-F566EB085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69" y="605896"/>
            <a:ext cx="3642309" cy="5646208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rgbClr val="FFFFFF"/>
                </a:solidFill>
              </a:rPr>
              <a:t>Step 3: Complete the eIRB 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1F343-81D7-6DBC-DB1D-61E4E1EC2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1958" y="605896"/>
            <a:ext cx="5923721" cy="5646208"/>
          </a:xfrm>
        </p:spPr>
        <p:txBody>
          <a:bodyPr anchor="ctr">
            <a:normAutofit/>
          </a:bodyPr>
          <a:lstStyle/>
          <a:p>
            <a:r>
              <a:rPr lang="en-US" sz="2400" dirty="0"/>
              <a:t>Be prepared to answer questions about:</a:t>
            </a:r>
          </a:p>
          <a:p>
            <a:pPr lvl="1"/>
            <a:r>
              <a:rPr lang="en-US" sz="2400" dirty="0"/>
              <a:t>Objectives</a:t>
            </a:r>
          </a:p>
          <a:p>
            <a:pPr lvl="1"/>
            <a:r>
              <a:rPr lang="en-US" sz="2400" b="1" dirty="0"/>
              <a:t>Methods and Design</a:t>
            </a:r>
          </a:p>
          <a:p>
            <a:pPr lvl="1"/>
            <a:r>
              <a:rPr lang="en-US" sz="2400" dirty="0"/>
              <a:t>Duration of the project</a:t>
            </a:r>
          </a:p>
          <a:p>
            <a:pPr lvl="1"/>
            <a:r>
              <a:rPr lang="en-US" sz="2400" dirty="0"/>
              <a:t>Inclusion/exclusion criteria</a:t>
            </a:r>
          </a:p>
          <a:p>
            <a:pPr lvl="1"/>
            <a:r>
              <a:rPr lang="en-US" sz="2400" dirty="0"/>
              <a:t>Recruitment</a:t>
            </a:r>
          </a:p>
          <a:p>
            <a:pPr lvl="1"/>
            <a:r>
              <a:rPr lang="en-US" sz="2400" dirty="0"/>
              <a:t>Compensation</a:t>
            </a:r>
          </a:p>
          <a:p>
            <a:pPr lvl="1"/>
            <a:r>
              <a:rPr lang="en-US" sz="2400" dirty="0"/>
              <a:t>Timeline of study procedures</a:t>
            </a:r>
          </a:p>
          <a:p>
            <a:pPr lvl="1"/>
            <a:r>
              <a:rPr lang="en-US" sz="2400" b="1" dirty="0"/>
              <a:t>Privacy and Confidentiality plans</a:t>
            </a:r>
          </a:p>
          <a:p>
            <a:pPr lvl="1"/>
            <a:r>
              <a:rPr lang="en-US" sz="2400" b="1" dirty="0"/>
              <a:t>Consent/HIPAA authorization process(es)</a:t>
            </a:r>
            <a:endParaRPr lang="en-US" sz="2400" dirty="0"/>
          </a:p>
          <a:p>
            <a:pPr lvl="1"/>
            <a:r>
              <a:rPr lang="en-US" sz="2400" dirty="0"/>
              <a:t>Risks and benefits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AEED9E-BB91-43A0-911B-1ACD8803E3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5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7B74F2B-9534-4540-96B0-5C8E958B9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F36D04-02E0-3156-4570-588CA40EE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2074" y="286603"/>
            <a:ext cx="5983605" cy="1450757"/>
          </a:xfrm>
        </p:spPr>
        <p:txBody>
          <a:bodyPr>
            <a:normAutofit/>
          </a:bodyPr>
          <a:lstStyle/>
          <a:p>
            <a:r>
              <a:rPr lang="en-US" dirty="0"/>
              <a:t>Tips for the eIRB application</a:t>
            </a:r>
          </a:p>
        </p:txBody>
      </p:sp>
      <p:pic>
        <p:nvPicPr>
          <p:cNvPr id="5" name="Picture 4" descr="Calculator and folders">
            <a:extLst>
              <a:ext uri="{FF2B5EF4-FFF2-40B4-BE49-F238E27FC236}">
                <a16:creationId xmlns:a16="http://schemas.microsoft.com/office/drawing/2014/main" id="{FF594A97-CC75-DD1C-C745-9B63431B60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457" r="37795" b="-1"/>
          <a:stretch/>
        </p:blipFill>
        <p:spPr>
          <a:xfrm>
            <a:off x="20" y="10"/>
            <a:ext cx="4580077" cy="68579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3BECB2B-2CFA-412C-880F-C4B609749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42903" y="1917852"/>
            <a:ext cx="59436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E3873-641D-E628-1143-859D9767F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2073" y="2108201"/>
            <a:ext cx="6508649" cy="446319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You can answer questions in eIRB or attach a separate “protocol” document</a:t>
            </a:r>
          </a:p>
          <a:p>
            <a:pPr lvl="1"/>
            <a:r>
              <a:rPr lang="en-US" dirty="0"/>
              <a:t>Protocol templates are on the IRB website</a:t>
            </a:r>
          </a:p>
          <a:p>
            <a:pPr lvl="1"/>
            <a:r>
              <a:rPr lang="en-US" dirty="0"/>
              <a:t>Check the box in eIRB that says you attached a separate protocol</a:t>
            </a:r>
          </a:p>
          <a:p>
            <a:r>
              <a:rPr lang="en-US" dirty="0"/>
              <a:t>Use plain language</a:t>
            </a:r>
          </a:p>
          <a:p>
            <a:r>
              <a:rPr lang="en-US" dirty="0"/>
              <a:t>Tell us about what you will do, how you will do it, when you will do it, and where you will do it</a:t>
            </a:r>
          </a:p>
          <a:p>
            <a:r>
              <a:rPr lang="en-US" dirty="0"/>
              <a:t>Provide detailed consent plans OR wavier justifications</a:t>
            </a:r>
          </a:p>
          <a:p>
            <a:r>
              <a:rPr lang="en-US" dirty="0"/>
              <a:t>Have clear plans for de-identifying data and securely storing data</a:t>
            </a:r>
          </a:p>
          <a:p>
            <a:pPr lvl="1"/>
            <a:r>
              <a:rPr lang="en-US" dirty="0"/>
              <a:t>If you are a UPHS student, make sure you address protected health information collected from Penn patients and/or the medical record</a:t>
            </a:r>
          </a:p>
          <a:p>
            <a:endParaRPr lang="en-US" dirty="0"/>
          </a:p>
          <a:p>
            <a:r>
              <a:rPr lang="en-US" dirty="0"/>
              <a:t>NOTE: Give yourself plenty of time to submit.</a:t>
            </a:r>
          </a:p>
        </p:txBody>
      </p:sp>
    </p:spTree>
    <p:extLst>
      <p:ext uri="{BB962C8B-B14F-4D97-AF65-F5344CB8AC3E}">
        <p14:creationId xmlns:p14="http://schemas.microsoft.com/office/powerpoint/2010/main" val="4235966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VTI">
  <a:themeElements>
    <a:clrScheme name="AnalogousFromLightSeedRightStep">
      <a:dk1>
        <a:srgbClr val="000000"/>
      </a:dk1>
      <a:lt1>
        <a:srgbClr val="FFFFFF"/>
      </a:lt1>
      <a:dk2>
        <a:srgbClr val="3D3522"/>
      </a:dk2>
      <a:lt2>
        <a:srgbClr val="E2E6E8"/>
      </a:lt2>
      <a:accent1>
        <a:srgbClr val="C89785"/>
      </a:accent1>
      <a:accent2>
        <a:srgbClr val="B59F6F"/>
      </a:accent2>
      <a:accent3>
        <a:srgbClr val="A2A776"/>
      </a:accent3>
      <a:accent4>
        <a:srgbClr val="8AAC6A"/>
      </a:accent4>
      <a:accent5>
        <a:srgbClr val="7CAF78"/>
      </a:accent5>
      <a:accent6>
        <a:srgbClr val="6DB285"/>
      </a:accent6>
      <a:hlink>
        <a:srgbClr val="5D8A9A"/>
      </a:hlink>
      <a:folHlink>
        <a:srgbClr val="7F7F7F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825</Words>
  <Application>Microsoft Office PowerPoint</Application>
  <PresentationFormat>Widescreen</PresentationFormat>
  <Paragraphs>110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Calibri</vt:lpstr>
      <vt:lpstr>Calibri Light</vt:lpstr>
      <vt:lpstr>RetrospectVTI</vt:lpstr>
      <vt:lpstr>Part IV: Submitting a to the IRB</vt:lpstr>
      <vt:lpstr>Reminder: All submissions happen online</vt:lpstr>
      <vt:lpstr>A note on student submissions</vt:lpstr>
      <vt:lpstr>Initial submissions for human subjects research</vt:lpstr>
      <vt:lpstr>Step 1: eIRB!</vt:lpstr>
      <vt:lpstr>Step 2: Selecting your level of review</vt:lpstr>
      <vt:lpstr>Questions about your level of review?</vt:lpstr>
      <vt:lpstr>Step 3: Complete the eIRB application</vt:lpstr>
      <vt:lpstr>Tips for the eIRB application</vt:lpstr>
      <vt:lpstr>Documents we need to review</vt:lpstr>
      <vt:lpstr>Additional documents</vt:lpstr>
      <vt:lpstr>Review timeline</vt:lpstr>
      <vt:lpstr>Additional submissions!</vt:lpstr>
      <vt:lpstr>Next up…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IV: Submitting a New Study to the IRB</dc:title>
  <dc:creator>Floegel, Diana</dc:creator>
  <cp:lastModifiedBy>Floegel, Diana</cp:lastModifiedBy>
  <cp:revision>1</cp:revision>
  <dcterms:created xsi:type="dcterms:W3CDTF">2022-08-30T12:55:39Z</dcterms:created>
  <dcterms:modified xsi:type="dcterms:W3CDTF">2026-02-05T21:47:58Z</dcterms:modified>
</cp:coreProperties>
</file>