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  <p:sldId id="257" r:id="rId3"/>
    <p:sldId id="264" r:id="rId4"/>
    <p:sldId id="258" r:id="rId5"/>
    <p:sldId id="262" r:id="rId6"/>
    <p:sldId id="261" r:id="rId7"/>
    <p:sldId id="260" r:id="rId8"/>
    <p:sldId id="263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EA74C6-D095-48A3-9B4B-F16B3F7E4939}" v="9" dt="2026-02-05T14:21:32.6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egel, Diana" userId="3a00e255-c5ae-4c56-b288-d4889f9102c0" providerId="ADAL" clId="{F220D90C-A4AF-4AAB-A00C-E1E9706FBB33}"/>
    <pc:docChg chg="custSel addSld modSld">
      <pc:chgData name="Floegel, Diana" userId="3a00e255-c5ae-4c56-b288-d4889f9102c0" providerId="ADAL" clId="{F220D90C-A4AF-4AAB-A00C-E1E9706FBB33}" dt="2026-02-05T14:23:58.370" v="783" actId="20577"/>
      <pc:docMkLst>
        <pc:docMk/>
      </pc:docMkLst>
      <pc:sldChg chg="modSp mod">
        <pc:chgData name="Floegel, Diana" userId="3a00e255-c5ae-4c56-b288-d4889f9102c0" providerId="ADAL" clId="{F220D90C-A4AF-4AAB-A00C-E1E9706FBB33}" dt="2026-02-05T14:14:52.329" v="39" actId="20577"/>
        <pc:sldMkLst>
          <pc:docMk/>
          <pc:sldMk cId="2341664823" sldId="256"/>
        </pc:sldMkLst>
        <pc:spChg chg="mod">
          <ac:chgData name="Floegel, Diana" userId="3a00e255-c5ae-4c56-b288-d4889f9102c0" providerId="ADAL" clId="{F220D90C-A4AF-4AAB-A00C-E1E9706FBB33}" dt="2026-02-05T14:14:52.329" v="39" actId="20577"/>
          <ac:spMkLst>
            <pc:docMk/>
            <pc:sldMk cId="2341664823" sldId="256"/>
            <ac:spMk id="2" creationId="{8D9CE3F7-C1FF-4C72-C701-E25C9E825CF5}"/>
          </ac:spMkLst>
        </pc:spChg>
        <pc:spChg chg="mod">
          <ac:chgData name="Floegel, Diana" userId="3a00e255-c5ae-4c56-b288-d4889f9102c0" providerId="ADAL" clId="{F220D90C-A4AF-4AAB-A00C-E1E9706FBB33}" dt="2026-02-05T14:13:18.569" v="15" actId="20577"/>
          <ac:spMkLst>
            <pc:docMk/>
            <pc:sldMk cId="2341664823" sldId="256"/>
            <ac:spMk id="3" creationId="{29AC5B4E-C3FD-BD5E-846B-7708808E126B}"/>
          </ac:spMkLst>
        </pc:spChg>
      </pc:sldChg>
      <pc:sldChg chg="modSp mod">
        <pc:chgData name="Floegel, Diana" userId="3a00e255-c5ae-4c56-b288-d4889f9102c0" providerId="ADAL" clId="{F220D90C-A4AF-4AAB-A00C-E1E9706FBB33}" dt="2026-02-05T14:21:32.647" v="306"/>
        <pc:sldMkLst>
          <pc:docMk/>
          <pc:sldMk cId="2028108881" sldId="257"/>
        </pc:sldMkLst>
        <pc:graphicFrameChg chg="mod modGraphic">
          <ac:chgData name="Floegel, Diana" userId="3a00e255-c5ae-4c56-b288-d4889f9102c0" providerId="ADAL" clId="{F220D90C-A4AF-4AAB-A00C-E1E9706FBB33}" dt="2026-02-05T14:21:32.647" v="306"/>
          <ac:graphicFrameMkLst>
            <pc:docMk/>
            <pc:sldMk cId="2028108881" sldId="257"/>
            <ac:graphicFrameMk id="7" creationId="{EBF66E36-B543-17CB-2908-E19E2A9B73DD}"/>
          </ac:graphicFrameMkLst>
        </pc:graphicFrameChg>
      </pc:sldChg>
      <pc:sldChg chg="modSp new mod">
        <pc:chgData name="Floegel, Diana" userId="3a00e255-c5ae-4c56-b288-d4889f9102c0" providerId="ADAL" clId="{F220D90C-A4AF-4AAB-A00C-E1E9706FBB33}" dt="2026-02-05T14:23:58.370" v="783" actId="20577"/>
        <pc:sldMkLst>
          <pc:docMk/>
          <pc:sldMk cId="2678361478" sldId="264"/>
        </pc:sldMkLst>
        <pc:spChg chg="mod">
          <ac:chgData name="Floegel, Diana" userId="3a00e255-c5ae-4c56-b288-d4889f9102c0" providerId="ADAL" clId="{F220D90C-A4AF-4AAB-A00C-E1E9706FBB33}" dt="2026-02-05T14:22:17.131" v="316" actId="20577"/>
          <ac:spMkLst>
            <pc:docMk/>
            <pc:sldMk cId="2678361478" sldId="264"/>
            <ac:spMk id="2" creationId="{B5FF0B8C-173F-DCDC-FB01-FAD881DE557B}"/>
          </ac:spMkLst>
        </pc:spChg>
        <pc:spChg chg="mod">
          <ac:chgData name="Floegel, Diana" userId="3a00e255-c5ae-4c56-b288-d4889f9102c0" providerId="ADAL" clId="{F220D90C-A4AF-4AAB-A00C-E1E9706FBB33}" dt="2026-02-05T14:23:58.370" v="783" actId="20577"/>
          <ac:spMkLst>
            <pc:docMk/>
            <pc:sldMk cId="2678361478" sldId="264"/>
            <ac:spMk id="3" creationId="{CEBDFAC3-96ED-3962-6AD0-1B87A6A2AABF}"/>
          </ac:spMkLst>
        </pc:sp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34FABB-B763-4306-AEC8-41C7F19E7B4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610FCC-84BE-44C3-82BB-ED194B32BC98}">
      <dgm:prSet/>
      <dgm:spPr/>
      <dgm:t>
        <a:bodyPr/>
        <a:lstStyle/>
        <a:p>
          <a:r>
            <a:rPr lang="en-US"/>
            <a:t>Written (a signature line)</a:t>
          </a:r>
        </a:p>
      </dgm:t>
    </dgm:pt>
    <dgm:pt modelId="{A0A70F50-66AA-42E0-8827-C45C241BF5CD}" type="parTrans" cxnId="{9B039479-E787-4F6C-98D3-C2A7169CDE7F}">
      <dgm:prSet/>
      <dgm:spPr/>
      <dgm:t>
        <a:bodyPr/>
        <a:lstStyle/>
        <a:p>
          <a:endParaRPr lang="en-US"/>
        </a:p>
      </dgm:t>
    </dgm:pt>
    <dgm:pt modelId="{E2B459D7-03CC-4C80-8938-AFDD25ECE039}" type="sibTrans" cxnId="{9B039479-E787-4F6C-98D3-C2A7169CDE7F}">
      <dgm:prSet/>
      <dgm:spPr/>
      <dgm:t>
        <a:bodyPr/>
        <a:lstStyle/>
        <a:p>
          <a:endParaRPr lang="en-US"/>
        </a:p>
      </dgm:t>
    </dgm:pt>
    <dgm:pt modelId="{E227F1DD-65D6-45FB-9307-A02A0DC7D323}">
      <dgm:prSet/>
      <dgm:spPr/>
      <dgm:t>
        <a:bodyPr/>
        <a:lstStyle/>
        <a:p>
          <a:r>
            <a:rPr lang="en-US" b="1"/>
            <a:t>Required </a:t>
          </a:r>
          <a:r>
            <a:rPr lang="en-US"/>
            <a:t>for studies that are greater than minimal risk</a:t>
          </a:r>
        </a:p>
      </dgm:t>
    </dgm:pt>
    <dgm:pt modelId="{AE879E91-2249-4A6F-A0D2-11FA8E2BD604}" type="parTrans" cxnId="{830C8397-D7EA-4C7D-9989-8D7DE0DCD834}">
      <dgm:prSet/>
      <dgm:spPr/>
      <dgm:t>
        <a:bodyPr/>
        <a:lstStyle/>
        <a:p>
          <a:endParaRPr lang="en-US"/>
        </a:p>
      </dgm:t>
    </dgm:pt>
    <dgm:pt modelId="{C33D363A-72F0-45EB-A941-F849981E3468}" type="sibTrans" cxnId="{830C8397-D7EA-4C7D-9989-8D7DE0DCD834}">
      <dgm:prSet/>
      <dgm:spPr/>
      <dgm:t>
        <a:bodyPr/>
        <a:lstStyle/>
        <a:p>
          <a:endParaRPr lang="en-US"/>
        </a:p>
      </dgm:t>
    </dgm:pt>
    <dgm:pt modelId="{13F85355-3811-42C0-80A0-68D80D53AC9E}">
      <dgm:prSet/>
      <dgm:spPr/>
      <dgm:t>
        <a:bodyPr/>
        <a:lstStyle/>
        <a:p>
          <a:r>
            <a:rPr lang="en-US"/>
            <a:t>Verbal</a:t>
          </a:r>
        </a:p>
      </dgm:t>
    </dgm:pt>
    <dgm:pt modelId="{5632323D-FEC3-4A32-A921-CC2B681DE3BD}" type="parTrans" cxnId="{E3CE25DD-4E26-47DF-9C6B-8E4B83A3979A}">
      <dgm:prSet/>
      <dgm:spPr/>
      <dgm:t>
        <a:bodyPr/>
        <a:lstStyle/>
        <a:p>
          <a:endParaRPr lang="en-US"/>
        </a:p>
      </dgm:t>
    </dgm:pt>
    <dgm:pt modelId="{1F7F4D8F-B395-484C-BC77-D2AE24B2FC92}" type="sibTrans" cxnId="{E3CE25DD-4E26-47DF-9C6B-8E4B83A3979A}">
      <dgm:prSet/>
      <dgm:spPr/>
      <dgm:t>
        <a:bodyPr/>
        <a:lstStyle/>
        <a:p>
          <a:endParaRPr lang="en-US"/>
        </a:p>
      </dgm:t>
    </dgm:pt>
    <dgm:pt modelId="{16649102-618D-4D1B-A66D-95363EF447D7}">
      <dgm:prSet/>
      <dgm:spPr/>
      <dgm:t>
        <a:bodyPr/>
        <a:lstStyle/>
        <a:p>
          <a:r>
            <a:rPr lang="en-US" dirty="0"/>
            <a:t>Can offer a “written statement of research” to participants</a:t>
          </a:r>
        </a:p>
      </dgm:t>
    </dgm:pt>
    <dgm:pt modelId="{B49A45BC-FE09-4466-A362-66D6B94FEC48}" type="parTrans" cxnId="{BC499FCC-CFA7-4D6C-B3CF-5DB4C4E2D056}">
      <dgm:prSet/>
      <dgm:spPr/>
      <dgm:t>
        <a:bodyPr/>
        <a:lstStyle/>
        <a:p>
          <a:endParaRPr lang="en-US"/>
        </a:p>
      </dgm:t>
    </dgm:pt>
    <dgm:pt modelId="{BFC7F0B8-8215-45B3-949A-1FEAD1ACBF26}" type="sibTrans" cxnId="{BC499FCC-CFA7-4D6C-B3CF-5DB4C4E2D056}">
      <dgm:prSet/>
      <dgm:spPr/>
      <dgm:t>
        <a:bodyPr/>
        <a:lstStyle/>
        <a:p>
          <a:endParaRPr lang="en-US"/>
        </a:p>
      </dgm:t>
    </dgm:pt>
    <dgm:pt modelId="{F4ED46BA-0CF7-48F1-9DDF-D4AB003DF9C1}">
      <dgm:prSet/>
      <dgm:spPr/>
      <dgm:t>
        <a:bodyPr/>
        <a:lstStyle/>
        <a:p>
          <a:r>
            <a:rPr lang="en-US"/>
            <a:t>Electronic</a:t>
          </a:r>
        </a:p>
      </dgm:t>
    </dgm:pt>
    <dgm:pt modelId="{B9E7BDFA-F0CA-4D68-9881-67BBF0C1991C}" type="parTrans" cxnId="{38B0F235-EAA7-4F66-A916-37947E8B9C18}">
      <dgm:prSet/>
      <dgm:spPr/>
      <dgm:t>
        <a:bodyPr/>
        <a:lstStyle/>
        <a:p>
          <a:endParaRPr lang="en-US"/>
        </a:p>
      </dgm:t>
    </dgm:pt>
    <dgm:pt modelId="{47328F65-F103-4ED6-B8F7-BC7065DF0A2C}" type="sibTrans" cxnId="{38B0F235-EAA7-4F66-A916-37947E8B9C18}">
      <dgm:prSet/>
      <dgm:spPr/>
      <dgm:t>
        <a:bodyPr/>
        <a:lstStyle/>
        <a:p>
          <a:endParaRPr lang="en-US"/>
        </a:p>
      </dgm:t>
    </dgm:pt>
    <dgm:pt modelId="{37D16972-238D-44EC-B217-40A8EF05BBFD}">
      <dgm:prSet/>
      <dgm:spPr/>
      <dgm:t>
        <a:bodyPr/>
        <a:lstStyle/>
        <a:p>
          <a:r>
            <a:rPr lang="en-US" dirty="0"/>
            <a:t>Checkbox, “next” button</a:t>
          </a:r>
        </a:p>
      </dgm:t>
    </dgm:pt>
    <dgm:pt modelId="{F889C806-7D57-4BE0-B8C4-053046955457}" type="parTrans" cxnId="{C74FFDD7-E0B4-4CEE-A44E-D735B3CF7A0B}">
      <dgm:prSet/>
      <dgm:spPr/>
      <dgm:t>
        <a:bodyPr/>
        <a:lstStyle/>
        <a:p>
          <a:endParaRPr lang="en-US"/>
        </a:p>
      </dgm:t>
    </dgm:pt>
    <dgm:pt modelId="{5284CDCF-B12D-4238-B418-8A452616CE49}" type="sibTrans" cxnId="{C74FFDD7-E0B4-4CEE-A44E-D735B3CF7A0B}">
      <dgm:prSet/>
      <dgm:spPr/>
      <dgm:t>
        <a:bodyPr/>
        <a:lstStyle/>
        <a:p>
          <a:endParaRPr lang="en-US"/>
        </a:p>
      </dgm:t>
    </dgm:pt>
    <dgm:pt modelId="{B401D4E1-AB54-4236-BA97-05C6FDF1E824}">
      <dgm:prSet/>
      <dgm:spPr/>
      <dgm:t>
        <a:bodyPr/>
        <a:lstStyle/>
        <a:p>
          <a:r>
            <a:rPr lang="en-US"/>
            <a:t>Passive</a:t>
          </a:r>
        </a:p>
      </dgm:t>
    </dgm:pt>
    <dgm:pt modelId="{54737E07-FB2B-4D97-955D-54A039FDA9A5}" type="parTrans" cxnId="{8D1EDBD3-2C1F-44A2-AC4B-4B05DDDCA61A}">
      <dgm:prSet/>
      <dgm:spPr/>
      <dgm:t>
        <a:bodyPr/>
        <a:lstStyle/>
        <a:p>
          <a:endParaRPr lang="en-US"/>
        </a:p>
      </dgm:t>
    </dgm:pt>
    <dgm:pt modelId="{B9490BAE-DE7A-4879-BAA0-A3E335250BCD}" type="sibTrans" cxnId="{8D1EDBD3-2C1F-44A2-AC4B-4B05DDDCA61A}">
      <dgm:prSet/>
      <dgm:spPr/>
      <dgm:t>
        <a:bodyPr/>
        <a:lstStyle/>
        <a:p>
          <a:endParaRPr lang="en-US"/>
        </a:p>
      </dgm:t>
    </dgm:pt>
    <dgm:pt modelId="{7288041D-60CC-48C2-B6A2-32891FA56304}">
      <dgm:prSet/>
      <dgm:spPr/>
      <dgm:t>
        <a:bodyPr/>
        <a:lstStyle/>
        <a:p>
          <a:r>
            <a:rPr lang="en-US" dirty="0"/>
            <a:t>“Opt-out”</a:t>
          </a:r>
        </a:p>
      </dgm:t>
    </dgm:pt>
    <dgm:pt modelId="{3F16ABA5-37C0-42F0-A902-8D4304827F94}" type="parTrans" cxnId="{1DDE863B-8CCD-4096-A319-6F63288EAA6F}">
      <dgm:prSet/>
      <dgm:spPr/>
      <dgm:t>
        <a:bodyPr/>
        <a:lstStyle/>
        <a:p>
          <a:endParaRPr lang="en-US"/>
        </a:p>
      </dgm:t>
    </dgm:pt>
    <dgm:pt modelId="{ADD94583-6769-4DF0-90B0-B433EA117337}" type="sibTrans" cxnId="{1DDE863B-8CCD-4096-A319-6F63288EAA6F}">
      <dgm:prSet/>
      <dgm:spPr/>
      <dgm:t>
        <a:bodyPr/>
        <a:lstStyle/>
        <a:p>
          <a:endParaRPr lang="en-US"/>
        </a:p>
      </dgm:t>
    </dgm:pt>
    <dgm:pt modelId="{13E0F144-847D-460D-A26E-9E46F396D6B4}">
      <dgm:prSet/>
      <dgm:spPr/>
      <dgm:t>
        <a:bodyPr/>
        <a:lstStyle/>
        <a:p>
          <a:r>
            <a:rPr lang="en-US"/>
            <a:t>Only permissible in certain cases</a:t>
          </a:r>
        </a:p>
      </dgm:t>
    </dgm:pt>
    <dgm:pt modelId="{26C006BD-3E1E-46E8-894A-AE61DD07FFB5}" type="parTrans" cxnId="{A495635A-F0DC-46B0-A76F-13C321BD459B}">
      <dgm:prSet/>
      <dgm:spPr/>
      <dgm:t>
        <a:bodyPr/>
        <a:lstStyle/>
        <a:p>
          <a:endParaRPr lang="en-US"/>
        </a:p>
      </dgm:t>
    </dgm:pt>
    <dgm:pt modelId="{4F24D0B1-D221-4F58-8390-214E81BACCC5}" type="sibTrans" cxnId="{A495635A-F0DC-46B0-A76F-13C321BD459B}">
      <dgm:prSet/>
      <dgm:spPr/>
      <dgm:t>
        <a:bodyPr/>
        <a:lstStyle/>
        <a:p>
          <a:endParaRPr lang="en-US"/>
        </a:p>
      </dgm:t>
    </dgm:pt>
    <dgm:pt modelId="{125A0A11-1E50-47F2-8DA2-7F077E34C813}">
      <dgm:prSet/>
      <dgm:spPr/>
      <dgm:t>
        <a:bodyPr/>
        <a:lstStyle/>
        <a:p>
          <a:r>
            <a:rPr lang="en-US" dirty="0"/>
            <a:t>Only allowed for minimal risk research</a:t>
          </a:r>
        </a:p>
      </dgm:t>
    </dgm:pt>
    <dgm:pt modelId="{957B8AFF-7E61-4A6F-B9A4-795DB60CC12A}" type="parTrans" cxnId="{B118EA41-D1A6-4415-AD7F-CAC4370602BE}">
      <dgm:prSet/>
      <dgm:spPr/>
      <dgm:t>
        <a:bodyPr/>
        <a:lstStyle/>
        <a:p>
          <a:endParaRPr lang="en-US"/>
        </a:p>
      </dgm:t>
    </dgm:pt>
    <dgm:pt modelId="{97B080F4-4BDD-42A0-A3A9-6A02F5590596}" type="sibTrans" cxnId="{B118EA41-D1A6-4415-AD7F-CAC4370602BE}">
      <dgm:prSet/>
      <dgm:spPr/>
      <dgm:t>
        <a:bodyPr/>
        <a:lstStyle/>
        <a:p>
          <a:endParaRPr lang="en-US"/>
        </a:p>
      </dgm:t>
    </dgm:pt>
    <dgm:pt modelId="{FA0FE9FD-7EC8-4CBF-9041-2937F4CA61CE}">
      <dgm:prSet/>
      <dgm:spPr/>
      <dgm:t>
        <a:bodyPr/>
        <a:lstStyle/>
        <a:p>
          <a:r>
            <a:rPr lang="en-US" dirty="0"/>
            <a:t>UPHS students: May also require an “alteration” of HIPAA authorization</a:t>
          </a:r>
        </a:p>
      </dgm:t>
    </dgm:pt>
    <dgm:pt modelId="{B264723C-6B5E-42A0-A012-902FDE62ED35}" type="parTrans" cxnId="{3D5DFE2F-63F9-47BF-827F-CCEF27B4486D}">
      <dgm:prSet/>
      <dgm:spPr/>
      <dgm:t>
        <a:bodyPr/>
        <a:lstStyle/>
        <a:p>
          <a:endParaRPr lang="en-US"/>
        </a:p>
      </dgm:t>
    </dgm:pt>
    <dgm:pt modelId="{DA453083-83F7-4C7C-A997-20D728476AE6}" type="sibTrans" cxnId="{3D5DFE2F-63F9-47BF-827F-CCEF27B4486D}">
      <dgm:prSet/>
      <dgm:spPr/>
      <dgm:t>
        <a:bodyPr/>
        <a:lstStyle/>
        <a:p>
          <a:endParaRPr lang="en-US"/>
        </a:p>
      </dgm:t>
    </dgm:pt>
    <dgm:pt modelId="{CBF9FAFD-1A28-4F0B-B1D5-2BBA32C704FC}">
      <dgm:prSet/>
      <dgm:spPr/>
      <dgm:t>
        <a:bodyPr/>
        <a:lstStyle/>
        <a:p>
          <a:r>
            <a:rPr lang="en-US" dirty="0"/>
            <a:t>Only allowed for minimal risk research</a:t>
          </a:r>
        </a:p>
      </dgm:t>
    </dgm:pt>
    <dgm:pt modelId="{3ACC6C9C-A896-4283-8395-3BC67E93D378}" type="parTrans" cxnId="{B162ECE7-4303-4CA8-B3ED-0CBFDACCCBAC}">
      <dgm:prSet/>
      <dgm:spPr/>
      <dgm:t>
        <a:bodyPr/>
        <a:lstStyle/>
        <a:p>
          <a:endParaRPr lang="en-US"/>
        </a:p>
      </dgm:t>
    </dgm:pt>
    <dgm:pt modelId="{C151BBC2-E4AF-4075-AC09-AF459FB45C56}" type="sibTrans" cxnId="{B162ECE7-4303-4CA8-B3ED-0CBFDACCCBAC}">
      <dgm:prSet/>
      <dgm:spPr/>
      <dgm:t>
        <a:bodyPr/>
        <a:lstStyle/>
        <a:p>
          <a:endParaRPr lang="en-US"/>
        </a:p>
      </dgm:t>
    </dgm:pt>
    <dgm:pt modelId="{477DCBDB-40E1-4521-95BE-4AB7F0A8CF57}">
      <dgm:prSet/>
      <dgm:spPr/>
      <dgm:t>
        <a:bodyPr/>
        <a:lstStyle/>
        <a:p>
          <a:r>
            <a:rPr lang="en-US" dirty="0"/>
            <a:t>UPHS students: May also require an “alteration” of HIPAA authorization</a:t>
          </a:r>
        </a:p>
      </dgm:t>
    </dgm:pt>
    <dgm:pt modelId="{1D21076E-9D5D-413C-94F6-B8F25411F050}" type="parTrans" cxnId="{092A686B-A198-4B90-B744-BE2B3A015F97}">
      <dgm:prSet/>
      <dgm:spPr/>
      <dgm:t>
        <a:bodyPr/>
        <a:lstStyle/>
        <a:p>
          <a:endParaRPr lang="en-US"/>
        </a:p>
      </dgm:t>
    </dgm:pt>
    <dgm:pt modelId="{6EC1EB4F-DE6C-4577-8DD5-B3023114995A}" type="sibTrans" cxnId="{092A686B-A198-4B90-B744-BE2B3A015F97}">
      <dgm:prSet/>
      <dgm:spPr/>
      <dgm:t>
        <a:bodyPr/>
        <a:lstStyle/>
        <a:p>
          <a:endParaRPr lang="en-US"/>
        </a:p>
      </dgm:t>
    </dgm:pt>
    <dgm:pt modelId="{104ECDFD-8245-42F3-96F8-557C2B43760A}" type="pres">
      <dgm:prSet presAssocID="{F034FABB-B763-4306-AEC8-41C7F19E7B43}" presName="linear" presStyleCnt="0">
        <dgm:presLayoutVars>
          <dgm:dir/>
          <dgm:animLvl val="lvl"/>
          <dgm:resizeHandles val="exact"/>
        </dgm:presLayoutVars>
      </dgm:prSet>
      <dgm:spPr/>
    </dgm:pt>
    <dgm:pt modelId="{6942150E-0EE5-4817-9656-FEC4EF643D66}" type="pres">
      <dgm:prSet presAssocID="{5F610FCC-84BE-44C3-82BB-ED194B32BC98}" presName="parentLin" presStyleCnt="0"/>
      <dgm:spPr/>
    </dgm:pt>
    <dgm:pt modelId="{DA856ED7-F64B-476D-A0D3-F76CC77264FC}" type="pres">
      <dgm:prSet presAssocID="{5F610FCC-84BE-44C3-82BB-ED194B32BC98}" presName="parentLeftMargin" presStyleLbl="node1" presStyleIdx="0" presStyleCnt="4"/>
      <dgm:spPr/>
    </dgm:pt>
    <dgm:pt modelId="{E45F888E-210B-4941-B3E2-1DA5702E4D2C}" type="pres">
      <dgm:prSet presAssocID="{5F610FCC-84BE-44C3-82BB-ED194B32BC9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513F6CD-3F1E-42B7-ADCB-2CC559C64098}" type="pres">
      <dgm:prSet presAssocID="{5F610FCC-84BE-44C3-82BB-ED194B32BC98}" presName="negativeSpace" presStyleCnt="0"/>
      <dgm:spPr/>
    </dgm:pt>
    <dgm:pt modelId="{E12FBCA4-C015-497E-A288-16D17031578D}" type="pres">
      <dgm:prSet presAssocID="{5F610FCC-84BE-44C3-82BB-ED194B32BC98}" presName="childText" presStyleLbl="conFgAcc1" presStyleIdx="0" presStyleCnt="4">
        <dgm:presLayoutVars>
          <dgm:bulletEnabled val="1"/>
        </dgm:presLayoutVars>
      </dgm:prSet>
      <dgm:spPr/>
    </dgm:pt>
    <dgm:pt modelId="{DC20D945-4E86-484D-A81F-721ABB092F04}" type="pres">
      <dgm:prSet presAssocID="{E2B459D7-03CC-4C80-8938-AFDD25ECE039}" presName="spaceBetweenRectangles" presStyleCnt="0"/>
      <dgm:spPr/>
    </dgm:pt>
    <dgm:pt modelId="{751CFE05-658A-463A-9DC4-D12717E08BD0}" type="pres">
      <dgm:prSet presAssocID="{13F85355-3811-42C0-80A0-68D80D53AC9E}" presName="parentLin" presStyleCnt="0"/>
      <dgm:spPr/>
    </dgm:pt>
    <dgm:pt modelId="{C5C680B6-8A3E-4E9C-914C-31D4E8666DB7}" type="pres">
      <dgm:prSet presAssocID="{13F85355-3811-42C0-80A0-68D80D53AC9E}" presName="parentLeftMargin" presStyleLbl="node1" presStyleIdx="0" presStyleCnt="4"/>
      <dgm:spPr/>
    </dgm:pt>
    <dgm:pt modelId="{8CD92E9B-8A63-44C0-A21E-6ACA62730A3B}" type="pres">
      <dgm:prSet presAssocID="{13F85355-3811-42C0-80A0-68D80D53AC9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FC25434-F991-407C-8584-A0B62BEFB1C1}" type="pres">
      <dgm:prSet presAssocID="{13F85355-3811-42C0-80A0-68D80D53AC9E}" presName="negativeSpace" presStyleCnt="0"/>
      <dgm:spPr/>
    </dgm:pt>
    <dgm:pt modelId="{8DFE03BE-3298-4C68-B00E-D4B673CEE2AA}" type="pres">
      <dgm:prSet presAssocID="{13F85355-3811-42C0-80A0-68D80D53AC9E}" presName="childText" presStyleLbl="conFgAcc1" presStyleIdx="1" presStyleCnt="4">
        <dgm:presLayoutVars>
          <dgm:bulletEnabled val="1"/>
        </dgm:presLayoutVars>
      </dgm:prSet>
      <dgm:spPr/>
    </dgm:pt>
    <dgm:pt modelId="{61AAFC47-4767-496E-AE15-E2220B0D137B}" type="pres">
      <dgm:prSet presAssocID="{1F7F4D8F-B395-484C-BC77-D2AE24B2FC92}" presName="spaceBetweenRectangles" presStyleCnt="0"/>
      <dgm:spPr/>
    </dgm:pt>
    <dgm:pt modelId="{479197B8-939C-4870-8BDC-42A92493B2BD}" type="pres">
      <dgm:prSet presAssocID="{F4ED46BA-0CF7-48F1-9DDF-D4AB003DF9C1}" presName="parentLin" presStyleCnt="0"/>
      <dgm:spPr/>
    </dgm:pt>
    <dgm:pt modelId="{F55F7BA8-CBEA-4AF3-A336-8BA2D3548DBF}" type="pres">
      <dgm:prSet presAssocID="{F4ED46BA-0CF7-48F1-9DDF-D4AB003DF9C1}" presName="parentLeftMargin" presStyleLbl="node1" presStyleIdx="1" presStyleCnt="4"/>
      <dgm:spPr/>
    </dgm:pt>
    <dgm:pt modelId="{F751559C-6BCC-4045-8DF5-4B73DB108769}" type="pres">
      <dgm:prSet presAssocID="{F4ED46BA-0CF7-48F1-9DDF-D4AB003DF9C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FEDC7D8-17C2-4590-B971-9FC6AEA84B0B}" type="pres">
      <dgm:prSet presAssocID="{F4ED46BA-0CF7-48F1-9DDF-D4AB003DF9C1}" presName="negativeSpace" presStyleCnt="0"/>
      <dgm:spPr/>
    </dgm:pt>
    <dgm:pt modelId="{E29D372B-ECAA-4957-B18A-F7CB09B97269}" type="pres">
      <dgm:prSet presAssocID="{F4ED46BA-0CF7-48F1-9DDF-D4AB003DF9C1}" presName="childText" presStyleLbl="conFgAcc1" presStyleIdx="2" presStyleCnt="4">
        <dgm:presLayoutVars>
          <dgm:bulletEnabled val="1"/>
        </dgm:presLayoutVars>
      </dgm:prSet>
      <dgm:spPr/>
    </dgm:pt>
    <dgm:pt modelId="{66E0E0B3-DD16-4AF0-9817-3A57570B785F}" type="pres">
      <dgm:prSet presAssocID="{47328F65-F103-4ED6-B8F7-BC7065DF0A2C}" presName="spaceBetweenRectangles" presStyleCnt="0"/>
      <dgm:spPr/>
    </dgm:pt>
    <dgm:pt modelId="{98DB11E2-DC14-48D0-94A5-15E83D5AF0E3}" type="pres">
      <dgm:prSet presAssocID="{B401D4E1-AB54-4236-BA97-05C6FDF1E824}" presName="parentLin" presStyleCnt="0"/>
      <dgm:spPr/>
    </dgm:pt>
    <dgm:pt modelId="{F5C84E78-EE0B-444E-9321-4AE65030BFD4}" type="pres">
      <dgm:prSet presAssocID="{B401D4E1-AB54-4236-BA97-05C6FDF1E824}" presName="parentLeftMargin" presStyleLbl="node1" presStyleIdx="2" presStyleCnt="4"/>
      <dgm:spPr/>
    </dgm:pt>
    <dgm:pt modelId="{39B6A783-0DAD-4E22-A8B0-0501DEEDA2B8}" type="pres">
      <dgm:prSet presAssocID="{B401D4E1-AB54-4236-BA97-05C6FDF1E82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79D57D0F-0FE2-4C0F-AFBC-0F1367491104}" type="pres">
      <dgm:prSet presAssocID="{B401D4E1-AB54-4236-BA97-05C6FDF1E824}" presName="negativeSpace" presStyleCnt="0"/>
      <dgm:spPr/>
    </dgm:pt>
    <dgm:pt modelId="{33796D6F-D46D-4326-9EE5-44606FF4630D}" type="pres">
      <dgm:prSet presAssocID="{B401D4E1-AB54-4236-BA97-05C6FDF1E824}" presName="childText" presStyleLbl="conFgAcc1" presStyleIdx="3" presStyleCnt="4" custLinFactNeighborX="-17182" custLinFactNeighborY="48704">
        <dgm:presLayoutVars>
          <dgm:bulletEnabled val="1"/>
        </dgm:presLayoutVars>
      </dgm:prSet>
      <dgm:spPr/>
    </dgm:pt>
  </dgm:ptLst>
  <dgm:cxnLst>
    <dgm:cxn modelId="{D2D49803-3F92-4856-8872-792F5BDB5DCA}" type="presOf" srcId="{FA0FE9FD-7EC8-4CBF-9041-2937F4CA61CE}" destId="{8DFE03BE-3298-4C68-B00E-D4B673CEE2AA}" srcOrd="0" destOrd="2" presId="urn:microsoft.com/office/officeart/2005/8/layout/list1"/>
    <dgm:cxn modelId="{46258C1A-C06E-4A69-A52D-E8FD8CA40305}" type="presOf" srcId="{E227F1DD-65D6-45FB-9307-A02A0DC7D323}" destId="{E12FBCA4-C015-497E-A288-16D17031578D}" srcOrd="0" destOrd="0" presId="urn:microsoft.com/office/officeart/2005/8/layout/list1"/>
    <dgm:cxn modelId="{551A5023-00D9-40DF-9FC2-B656C711E717}" type="presOf" srcId="{CBF9FAFD-1A28-4F0B-B1D5-2BBA32C704FC}" destId="{E29D372B-ECAA-4957-B18A-F7CB09B97269}" srcOrd="0" destOrd="1" presId="urn:microsoft.com/office/officeart/2005/8/layout/list1"/>
    <dgm:cxn modelId="{C1F22729-49CE-4668-824D-FABFF24A205C}" type="presOf" srcId="{F034FABB-B763-4306-AEC8-41C7F19E7B43}" destId="{104ECDFD-8245-42F3-96F8-557C2B43760A}" srcOrd="0" destOrd="0" presId="urn:microsoft.com/office/officeart/2005/8/layout/list1"/>
    <dgm:cxn modelId="{3D5DFE2F-63F9-47BF-827F-CCEF27B4486D}" srcId="{13F85355-3811-42C0-80A0-68D80D53AC9E}" destId="{FA0FE9FD-7EC8-4CBF-9041-2937F4CA61CE}" srcOrd="2" destOrd="0" parTransId="{B264723C-6B5E-42A0-A012-902FDE62ED35}" sibTransId="{DA453083-83F7-4C7C-A997-20D728476AE6}"/>
    <dgm:cxn modelId="{38B0F235-EAA7-4F66-A916-37947E8B9C18}" srcId="{F034FABB-B763-4306-AEC8-41C7F19E7B43}" destId="{F4ED46BA-0CF7-48F1-9DDF-D4AB003DF9C1}" srcOrd="2" destOrd="0" parTransId="{B9E7BDFA-F0CA-4D68-9881-67BBF0C1991C}" sibTransId="{47328F65-F103-4ED6-B8F7-BC7065DF0A2C}"/>
    <dgm:cxn modelId="{1DDE863B-8CCD-4096-A319-6F63288EAA6F}" srcId="{B401D4E1-AB54-4236-BA97-05C6FDF1E824}" destId="{7288041D-60CC-48C2-B6A2-32891FA56304}" srcOrd="0" destOrd="0" parTransId="{3F16ABA5-37C0-42F0-A902-8D4304827F94}" sibTransId="{ADD94583-6769-4DF0-90B0-B433EA117337}"/>
    <dgm:cxn modelId="{B6118F40-9B74-47D1-9BB7-F2813BD11669}" type="presOf" srcId="{5F610FCC-84BE-44C3-82BB-ED194B32BC98}" destId="{E45F888E-210B-4941-B3E2-1DA5702E4D2C}" srcOrd="1" destOrd="0" presId="urn:microsoft.com/office/officeart/2005/8/layout/list1"/>
    <dgm:cxn modelId="{B118EA41-D1A6-4415-AD7F-CAC4370602BE}" srcId="{13F85355-3811-42C0-80A0-68D80D53AC9E}" destId="{125A0A11-1E50-47F2-8DA2-7F077E34C813}" srcOrd="1" destOrd="0" parTransId="{957B8AFF-7E61-4A6F-B9A4-795DB60CC12A}" sibTransId="{97B080F4-4BDD-42A0-A3A9-6A02F5590596}"/>
    <dgm:cxn modelId="{07155C49-40EF-484A-AD58-EFF6F8B1F2F2}" type="presOf" srcId="{13F85355-3811-42C0-80A0-68D80D53AC9E}" destId="{8CD92E9B-8A63-44C0-A21E-6ACA62730A3B}" srcOrd="1" destOrd="0" presId="urn:microsoft.com/office/officeart/2005/8/layout/list1"/>
    <dgm:cxn modelId="{092A686B-A198-4B90-B744-BE2B3A015F97}" srcId="{F4ED46BA-0CF7-48F1-9DDF-D4AB003DF9C1}" destId="{477DCBDB-40E1-4521-95BE-4AB7F0A8CF57}" srcOrd="2" destOrd="0" parTransId="{1D21076E-9D5D-413C-94F6-B8F25411F050}" sibTransId="{6EC1EB4F-DE6C-4577-8DD5-B3023114995A}"/>
    <dgm:cxn modelId="{5B636971-0906-4E21-B538-7DD5CAFF1A78}" type="presOf" srcId="{7288041D-60CC-48C2-B6A2-32891FA56304}" destId="{33796D6F-D46D-4326-9EE5-44606FF4630D}" srcOrd="0" destOrd="0" presId="urn:microsoft.com/office/officeart/2005/8/layout/list1"/>
    <dgm:cxn modelId="{9B039479-E787-4F6C-98D3-C2A7169CDE7F}" srcId="{F034FABB-B763-4306-AEC8-41C7F19E7B43}" destId="{5F610FCC-84BE-44C3-82BB-ED194B32BC98}" srcOrd="0" destOrd="0" parTransId="{A0A70F50-66AA-42E0-8827-C45C241BF5CD}" sibTransId="{E2B459D7-03CC-4C80-8938-AFDD25ECE039}"/>
    <dgm:cxn modelId="{A495635A-F0DC-46B0-A76F-13C321BD459B}" srcId="{B401D4E1-AB54-4236-BA97-05C6FDF1E824}" destId="{13E0F144-847D-460D-A26E-9E46F396D6B4}" srcOrd="1" destOrd="0" parTransId="{26C006BD-3E1E-46E8-894A-AE61DD07FFB5}" sibTransId="{4F24D0B1-D221-4F58-8390-214E81BACCC5}"/>
    <dgm:cxn modelId="{7D06EB92-81A2-4226-BEE5-B6DAAC1DA966}" type="presOf" srcId="{13E0F144-847D-460D-A26E-9E46F396D6B4}" destId="{33796D6F-D46D-4326-9EE5-44606FF4630D}" srcOrd="0" destOrd="1" presId="urn:microsoft.com/office/officeart/2005/8/layout/list1"/>
    <dgm:cxn modelId="{830C8397-D7EA-4C7D-9989-8D7DE0DCD834}" srcId="{5F610FCC-84BE-44C3-82BB-ED194B32BC98}" destId="{E227F1DD-65D6-45FB-9307-A02A0DC7D323}" srcOrd="0" destOrd="0" parTransId="{AE879E91-2249-4A6F-A0D2-11FA8E2BD604}" sibTransId="{C33D363A-72F0-45EB-A941-F849981E3468}"/>
    <dgm:cxn modelId="{A89CF9AF-7D35-4B8F-8EFE-7DF158127B7E}" type="presOf" srcId="{125A0A11-1E50-47F2-8DA2-7F077E34C813}" destId="{8DFE03BE-3298-4C68-B00E-D4B673CEE2AA}" srcOrd="0" destOrd="1" presId="urn:microsoft.com/office/officeart/2005/8/layout/list1"/>
    <dgm:cxn modelId="{6DF704B3-D8F8-49B6-959F-6FF4C0FF1625}" type="presOf" srcId="{F4ED46BA-0CF7-48F1-9DDF-D4AB003DF9C1}" destId="{F55F7BA8-CBEA-4AF3-A336-8BA2D3548DBF}" srcOrd="0" destOrd="0" presId="urn:microsoft.com/office/officeart/2005/8/layout/list1"/>
    <dgm:cxn modelId="{E07D44B5-A5A5-4BE5-B4A7-97A8E2F76080}" type="presOf" srcId="{477DCBDB-40E1-4521-95BE-4AB7F0A8CF57}" destId="{E29D372B-ECAA-4957-B18A-F7CB09B97269}" srcOrd="0" destOrd="2" presId="urn:microsoft.com/office/officeart/2005/8/layout/list1"/>
    <dgm:cxn modelId="{4AD7CFB9-60A8-4EA6-BFF7-F645E7C468E1}" type="presOf" srcId="{37D16972-238D-44EC-B217-40A8EF05BBFD}" destId="{E29D372B-ECAA-4957-B18A-F7CB09B97269}" srcOrd="0" destOrd="0" presId="urn:microsoft.com/office/officeart/2005/8/layout/list1"/>
    <dgm:cxn modelId="{BC499FCC-CFA7-4D6C-B3CF-5DB4C4E2D056}" srcId="{13F85355-3811-42C0-80A0-68D80D53AC9E}" destId="{16649102-618D-4D1B-A66D-95363EF447D7}" srcOrd="0" destOrd="0" parTransId="{B49A45BC-FE09-4466-A362-66D6B94FEC48}" sibTransId="{BFC7F0B8-8215-45B3-949A-1FEAD1ACBF26}"/>
    <dgm:cxn modelId="{64EF1BD3-41DB-44B7-B251-A116EC29D74F}" type="presOf" srcId="{B401D4E1-AB54-4236-BA97-05C6FDF1E824}" destId="{39B6A783-0DAD-4E22-A8B0-0501DEEDA2B8}" srcOrd="1" destOrd="0" presId="urn:microsoft.com/office/officeart/2005/8/layout/list1"/>
    <dgm:cxn modelId="{8D1EDBD3-2C1F-44A2-AC4B-4B05DDDCA61A}" srcId="{F034FABB-B763-4306-AEC8-41C7F19E7B43}" destId="{B401D4E1-AB54-4236-BA97-05C6FDF1E824}" srcOrd="3" destOrd="0" parTransId="{54737E07-FB2B-4D97-955D-54A039FDA9A5}" sibTransId="{B9490BAE-DE7A-4879-BAA0-A3E335250BCD}"/>
    <dgm:cxn modelId="{C74FFDD7-E0B4-4CEE-A44E-D735B3CF7A0B}" srcId="{F4ED46BA-0CF7-48F1-9DDF-D4AB003DF9C1}" destId="{37D16972-238D-44EC-B217-40A8EF05BBFD}" srcOrd="0" destOrd="0" parTransId="{F889C806-7D57-4BE0-B8C4-053046955457}" sibTransId="{5284CDCF-B12D-4238-B418-8A452616CE49}"/>
    <dgm:cxn modelId="{AF0C09DB-404B-4C34-A90B-51D14B2DD072}" type="presOf" srcId="{B401D4E1-AB54-4236-BA97-05C6FDF1E824}" destId="{F5C84E78-EE0B-444E-9321-4AE65030BFD4}" srcOrd="0" destOrd="0" presId="urn:microsoft.com/office/officeart/2005/8/layout/list1"/>
    <dgm:cxn modelId="{E3CE25DD-4E26-47DF-9C6B-8E4B83A3979A}" srcId="{F034FABB-B763-4306-AEC8-41C7F19E7B43}" destId="{13F85355-3811-42C0-80A0-68D80D53AC9E}" srcOrd="1" destOrd="0" parTransId="{5632323D-FEC3-4A32-A921-CC2B681DE3BD}" sibTransId="{1F7F4D8F-B395-484C-BC77-D2AE24B2FC92}"/>
    <dgm:cxn modelId="{B162ECE7-4303-4CA8-B3ED-0CBFDACCCBAC}" srcId="{F4ED46BA-0CF7-48F1-9DDF-D4AB003DF9C1}" destId="{CBF9FAFD-1A28-4F0B-B1D5-2BBA32C704FC}" srcOrd="1" destOrd="0" parTransId="{3ACC6C9C-A896-4283-8395-3BC67E93D378}" sibTransId="{C151BBC2-E4AF-4075-AC09-AF459FB45C56}"/>
    <dgm:cxn modelId="{628E70E9-18EA-4FF2-A6FA-7DA8319C4A96}" type="presOf" srcId="{13F85355-3811-42C0-80A0-68D80D53AC9E}" destId="{C5C680B6-8A3E-4E9C-914C-31D4E8666DB7}" srcOrd="0" destOrd="0" presId="urn:microsoft.com/office/officeart/2005/8/layout/list1"/>
    <dgm:cxn modelId="{0CAA36EA-B3CE-4AB3-87A2-751B4140830A}" type="presOf" srcId="{5F610FCC-84BE-44C3-82BB-ED194B32BC98}" destId="{DA856ED7-F64B-476D-A0D3-F76CC77264FC}" srcOrd="0" destOrd="0" presId="urn:microsoft.com/office/officeart/2005/8/layout/list1"/>
    <dgm:cxn modelId="{4E124AF2-E100-4AB0-A26C-CA132AF787EF}" type="presOf" srcId="{F4ED46BA-0CF7-48F1-9DDF-D4AB003DF9C1}" destId="{F751559C-6BCC-4045-8DF5-4B73DB108769}" srcOrd="1" destOrd="0" presId="urn:microsoft.com/office/officeart/2005/8/layout/list1"/>
    <dgm:cxn modelId="{8024F4FC-F047-4FD5-A094-181603FE0684}" type="presOf" srcId="{16649102-618D-4D1B-A66D-95363EF447D7}" destId="{8DFE03BE-3298-4C68-B00E-D4B673CEE2AA}" srcOrd="0" destOrd="0" presId="urn:microsoft.com/office/officeart/2005/8/layout/list1"/>
    <dgm:cxn modelId="{5AE50B30-BC3C-4137-9A26-0B79DCB95E73}" type="presParOf" srcId="{104ECDFD-8245-42F3-96F8-557C2B43760A}" destId="{6942150E-0EE5-4817-9656-FEC4EF643D66}" srcOrd="0" destOrd="0" presId="urn:microsoft.com/office/officeart/2005/8/layout/list1"/>
    <dgm:cxn modelId="{A64B227E-41C2-41DE-A889-523ED9FAB506}" type="presParOf" srcId="{6942150E-0EE5-4817-9656-FEC4EF643D66}" destId="{DA856ED7-F64B-476D-A0D3-F76CC77264FC}" srcOrd="0" destOrd="0" presId="urn:microsoft.com/office/officeart/2005/8/layout/list1"/>
    <dgm:cxn modelId="{C50CB401-E8C0-4AE7-A2A3-FEDFAE94F37C}" type="presParOf" srcId="{6942150E-0EE5-4817-9656-FEC4EF643D66}" destId="{E45F888E-210B-4941-B3E2-1DA5702E4D2C}" srcOrd="1" destOrd="0" presId="urn:microsoft.com/office/officeart/2005/8/layout/list1"/>
    <dgm:cxn modelId="{7F1A3417-1762-45C2-A925-5932118D5E46}" type="presParOf" srcId="{104ECDFD-8245-42F3-96F8-557C2B43760A}" destId="{9513F6CD-3F1E-42B7-ADCB-2CC559C64098}" srcOrd="1" destOrd="0" presId="urn:microsoft.com/office/officeart/2005/8/layout/list1"/>
    <dgm:cxn modelId="{CA52215F-C161-4C9D-BBD3-0C48172DD9E9}" type="presParOf" srcId="{104ECDFD-8245-42F3-96F8-557C2B43760A}" destId="{E12FBCA4-C015-497E-A288-16D17031578D}" srcOrd="2" destOrd="0" presId="urn:microsoft.com/office/officeart/2005/8/layout/list1"/>
    <dgm:cxn modelId="{971A57C1-4541-4C04-A7C5-F7C7D3A3C68C}" type="presParOf" srcId="{104ECDFD-8245-42F3-96F8-557C2B43760A}" destId="{DC20D945-4E86-484D-A81F-721ABB092F04}" srcOrd="3" destOrd="0" presId="urn:microsoft.com/office/officeart/2005/8/layout/list1"/>
    <dgm:cxn modelId="{A092788F-5190-4DD6-B53F-1BC765D7E99F}" type="presParOf" srcId="{104ECDFD-8245-42F3-96F8-557C2B43760A}" destId="{751CFE05-658A-463A-9DC4-D12717E08BD0}" srcOrd="4" destOrd="0" presId="urn:microsoft.com/office/officeart/2005/8/layout/list1"/>
    <dgm:cxn modelId="{F8C8209E-151C-405A-8FE4-8C99B038C546}" type="presParOf" srcId="{751CFE05-658A-463A-9DC4-D12717E08BD0}" destId="{C5C680B6-8A3E-4E9C-914C-31D4E8666DB7}" srcOrd="0" destOrd="0" presId="urn:microsoft.com/office/officeart/2005/8/layout/list1"/>
    <dgm:cxn modelId="{729A09C6-98E9-4EAE-9708-40F662374393}" type="presParOf" srcId="{751CFE05-658A-463A-9DC4-D12717E08BD0}" destId="{8CD92E9B-8A63-44C0-A21E-6ACA62730A3B}" srcOrd="1" destOrd="0" presId="urn:microsoft.com/office/officeart/2005/8/layout/list1"/>
    <dgm:cxn modelId="{BBE17360-2CEA-442A-B3CB-A5C13BD8A297}" type="presParOf" srcId="{104ECDFD-8245-42F3-96F8-557C2B43760A}" destId="{CFC25434-F991-407C-8584-A0B62BEFB1C1}" srcOrd="5" destOrd="0" presId="urn:microsoft.com/office/officeart/2005/8/layout/list1"/>
    <dgm:cxn modelId="{55A877B2-5AFF-4749-9D77-CE827261C03C}" type="presParOf" srcId="{104ECDFD-8245-42F3-96F8-557C2B43760A}" destId="{8DFE03BE-3298-4C68-B00E-D4B673CEE2AA}" srcOrd="6" destOrd="0" presId="urn:microsoft.com/office/officeart/2005/8/layout/list1"/>
    <dgm:cxn modelId="{34E409E0-4896-4117-8534-E275EA34F023}" type="presParOf" srcId="{104ECDFD-8245-42F3-96F8-557C2B43760A}" destId="{61AAFC47-4767-496E-AE15-E2220B0D137B}" srcOrd="7" destOrd="0" presId="urn:microsoft.com/office/officeart/2005/8/layout/list1"/>
    <dgm:cxn modelId="{1687B5BB-9D5C-46BF-859B-833EAD598F44}" type="presParOf" srcId="{104ECDFD-8245-42F3-96F8-557C2B43760A}" destId="{479197B8-939C-4870-8BDC-42A92493B2BD}" srcOrd="8" destOrd="0" presId="urn:microsoft.com/office/officeart/2005/8/layout/list1"/>
    <dgm:cxn modelId="{09DEB257-6DE8-4A2C-B557-367E1C02055A}" type="presParOf" srcId="{479197B8-939C-4870-8BDC-42A92493B2BD}" destId="{F55F7BA8-CBEA-4AF3-A336-8BA2D3548DBF}" srcOrd="0" destOrd="0" presId="urn:microsoft.com/office/officeart/2005/8/layout/list1"/>
    <dgm:cxn modelId="{8E689D78-1AD7-4C82-AC2E-9A8EBC255BCF}" type="presParOf" srcId="{479197B8-939C-4870-8BDC-42A92493B2BD}" destId="{F751559C-6BCC-4045-8DF5-4B73DB108769}" srcOrd="1" destOrd="0" presId="urn:microsoft.com/office/officeart/2005/8/layout/list1"/>
    <dgm:cxn modelId="{4BC2A3B6-9EAE-4645-89A5-999AE52276FC}" type="presParOf" srcId="{104ECDFD-8245-42F3-96F8-557C2B43760A}" destId="{2FEDC7D8-17C2-4590-B971-9FC6AEA84B0B}" srcOrd="9" destOrd="0" presId="urn:microsoft.com/office/officeart/2005/8/layout/list1"/>
    <dgm:cxn modelId="{D95B686C-4CB4-4188-9566-13748BE74DC9}" type="presParOf" srcId="{104ECDFD-8245-42F3-96F8-557C2B43760A}" destId="{E29D372B-ECAA-4957-B18A-F7CB09B97269}" srcOrd="10" destOrd="0" presId="urn:microsoft.com/office/officeart/2005/8/layout/list1"/>
    <dgm:cxn modelId="{9EBB1E93-1C03-4D15-A329-39A07F149E8B}" type="presParOf" srcId="{104ECDFD-8245-42F3-96F8-557C2B43760A}" destId="{66E0E0B3-DD16-4AF0-9817-3A57570B785F}" srcOrd="11" destOrd="0" presId="urn:microsoft.com/office/officeart/2005/8/layout/list1"/>
    <dgm:cxn modelId="{75390B2D-42F3-4663-85DE-1836A4451F95}" type="presParOf" srcId="{104ECDFD-8245-42F3-96F8-557C2B43760A}" destId="{98DB11E2-DC14-48D0-94A5-15E83D5AF0E3}" srcOrd="12" destOrd="0" presId="urn:microsoft.com/office/officeart/2005/8/layout/list1"/>
    <dgm:cxn modelId="{8697D685-03E8-40AA-A756-2F21D0342E58}" type="presParOf" srcId="{98DB11E2-DC14-48D0-94A5-15E83D5AF0E3}" destId="{F5C84E78-EE0B-444E-9321-4AE65030BFD4}" srcOrd="0" destOrd="0" presId="urn:microsoft.com/office/officeart/2005/8/layout/list1"/>
    <dgm:cxn modelId="{26F6BFBA-EB16-49DE-9544-D5A3AEA96245}" type="presParOf" srcId="{98DB11E2-DC14-48D0-94A5-15E83D5AF0E3}" destId="{39B6A783-0DAD-4E22-A8B0-0501DEEDA2B8}" srcOrd="1" destOrd="0" presId="urn:microsoft.com/office/officeart/2005/8/layout/list1"/>
    <dgm:cxn modelId="{99F21969-CD6C-4EE9-B7A8-40E78C4036A3}" type="presParOf" srcId="{104ECDFD-8245-42F3-96F8-557C2B43760A}" destId="{79D57D0F-0FE2-4C0F-AFBC-0F1367491104}" srcOrd="13" destOrd="0" presId="urn:microsoft.com/office/officeart/2005/8/layout/list1"/>
    <dgm:cxn modelId="{690F0872-E0BE-40EE-B6B5-DB70BAC15B6B}" type="presParOf" srcId="{104ECDFD-8245-42F3-96F8-557C2B43760A}" destId="{33796D6F-D46D-4326-9EE5-44606FF4630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13872C-1A3D-4C70-ACCC-D3F24C24037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20A8867-4B92-4FA8-9758-E5013061CC07}">
      <dgm:prSet/>
      <dgm:spPr/>
      <dgm:t>
        <a:bodyPr/>
        <a:lstStyle/>
        <a:p>
          <a:r>
            <a:rPr lang="en-US" dirty="0"/>
            <a:t>Identify that this is a research study</a:t>
          </a:r>
        </a:p>
      </dgm:t>
    </dgm:pt>
    <dgm:pt modelId="{89058CAC-A637-46C3-9BE7-0B5E6883D115}" type="parTrans" cxnId="{E4A6975C-5707-4E28-BD4E-266F0AF461CD}">
      <dgm:prSet/>
      <dgm:spPr/>
      <dgm:t>
        <a:bodyPr/>
        <a:lstStyle/>
        <a:p>
          <a:endParaRPr lang="en-US"/>
        </a:p>
      </dgm:t>
    </dgm:pt>
    <dgm:pt modelId="{C9C2C8B0-EFC7-4B5D-852F-6D8DDE66BA93}" type="sibTrans" cxnId="{E4A6975C-5707-4E28-BD4E-266F0AF461CD}">
      <dgm:prSet/>
      <dgm:spPr/>
      <dgm:t>
        <a:bodyPr/>
        <a:lstStyle/>
        <a:p>
          <a:endParaRPr lang="en-US"/>
        </a:p>
      </dgm:t>
    </dgm:pt>
    <dgm:pt modelId="{DD6427BE-9634-4025-967B-55A6425261F8}">
      <dgm:prSet/>
      <dgm:spPr/>
      <dgm:t>
        <a:bodyPr/>
        <a:lstStyle/>
        <a:p>
          <a:r>
            <a:rPr lang="en-US" dirty="0"/>
            <a:t>State that participation is voluntary</a:t>
          </a:r>
        </a:p>
      </dgm:t>
    </dgm:pt>
    <dgm:pt modelId="{AF688F3F-FD29-4AFA-920C-14C0B2A0C32F}" type="parTrans" cxnId="{45A95183-1A8D-4659-AC94-BDAE42B9E90A}">
      <dgm:prSet/>
      <dgm:spPr/>
      <dgm:t>
        <a:bodyPr/>
        <a:lstStyle/>
        <a:p>
          <a:endParaRPr lang="en-US"/>
        </a:p>
      </dgm:t>
    </dgm:pt>
    <dgm:pt modelId="{083542ED-4FAD-49ED-B4A2-A5AEC5180202}" type="sibTrans" cxnId="{45A95183-1A8D-4659-AC94-BDAE42B9E90A}">
      <dgm:prSet/>
      <dgm:spPr/>
      <dgm:t>
        <a:bodyPr/>
        <a:lstStyle/>
        <a:p>
          <a:endParaRPr lang="en-US"/>
        </a:p>
      </dgm:t>
    </dgm:pt>
    <dgm:pt modelId="{D3A77B2C-CF10-4A71-9FAD-B453CE2D4B88}">
      <dgm:prSet/>
      <dgm:spPr/>
      <dgm:t>
        <a:bodyPr/>
        <a:lstStyle/>
        <a:p>
          <a:r>
            <a:rPr lang="en-US"/>
            <a:t>Provide a summary of the study and its purpose</a:t>
          </a:r>
        </a:p>
      </dgm:t>
    </dgm:pt>
    <dgm:pt modelId="{FB269FED-6A8B-44FC-A114-D8F655661562}" type="parTrans" cxnId="{B7729FB7-4505-4054-A800-C38BAC6164C6}">
      <dgm:prSet/>
      <dgm:spPr/>
      <dgm:t>
        <a:bodyPr/>
        <a:lstStyle/>
        <a:p>
          <a:endParaRPr lang="en-US"/>
        </a:p>
      </dgm:t>
    </dgm:pt>
    <dgm:pt modelId="{41BA6925-AD30-4855-9680-8B2FFC504F88}" type="sibTrans" cxnId="{B7729FB7-4505-4054-A800-C38BAC6164C6}">
      <dgm:prSet/>
      <dgm:spPr/>
      <dgm:t>
        <a:bodyPr/>
        <a:lstStyle/>
        <a:p>
          <a:endParaRPr lang="en-US"/>
        </a:p>
      </dgm:t>
    </dgm:pt>
    <dgm:pt modelId="{06380485-EEE1-4960-9DFD-A59D4384A630}">
      <dgm:prSet/>
      <dgm:spPr/>
      <dgm:t>
        <a:bodyPr/>
        <a:lstStyle/>
        <a:p>
          <a:r>
            <a:rPr lang="en-US"/>
            <a:t>List how long the study will last and how many people will be enrolled</a:t>
          </a:r>
        </a:p>
      </dgm:t>
    </dgm:pt>
    <dgm:pt modelId="{43D343E0-CDC5-4AF4-858A-CBB4E8543985}" type="parTrans" cxnId="{06E75B06-0D42-4A2B-9713-801E6B2AEB6A}">
      <dgm:prSet/>
      <dgm:spPr/>
      <dgm:t>
        <a:bodyPr/>
        <a:lstStyle/>
        <a:p>
          <a:endParaRPr lang="en-US"/>
        </a:p>
      </dgm:t>
    </dgm:pt>
    <dgm:pt modelId="{F718FAF2-E034-434E-837B-5038C85A96F6}" type="sibTrans" cxnId="{06E75B06-0D42-4A2B-9713-801E6B2AEB6A}">
      <dgm:prSet/>
      <dgm:spPr/>
      <dgm:t>
        <a:bodyPr/>
        <a:lstStyle/>
        <a:p>
          <a:endParaRPr lang="en-US"/>
        </a:p>
      </dgm:t>
    </dgm:pt>
    <dgm:pt modelId="{F6959621-5033-4F22-BE40-ACD2350661BD}">
      <dgm:prSet/>
      <dgm:spPr/>
      <dgm:t>
        <a:bodyPr/>
        <a:lstStyle/>
        <a:p>
          <a:r>
            <a:rPr lang="en-US"/>
            <a:t>State your methods and procedures</a:t>
          </a:r>
        </a:p>
      </dgm:t>
    </dgm:pt>
    <dgm:pt modelId="{41CF8011-2781-427E-9AD9-F8556F57B706}" type="parTrans" cxnId="{99532188-5AAC-4E6B-AA5E-B9B5EB9E06DF}">
      <dgm:prSet/>
      <dgm:spPr/>
      <dgm:t>
        <a:bodyPr/>
        <a:lstStyle/>
        <a:p>
          <a:endParaRPr lang="en-US"/>
        </a:p>
      </dgm:t>
    </dgm:pt>
    <dgm:pt modelId="{A8EFAF06-D3CC-4D92-AACC-A816308AD598}" type="sibTrans" cxnId="{99532188-5AAC-4E6B-AA5E-B9B5EB9E06DF}">
      <dgm:prSet/>
      <dgm:spPr/>
      <dgm:t>
        <a:bodyPr/>
        <a:lstStyle/>
        <a:p>
          <a:endParaRPr lang="en-US"/>
        </a:p>
      </dgm:t>
    </dgm:pt>
    <dgm:pt modelId="{40FB489F-A288-47BF-A570-AB8BFBB67E04}">
      <dgm:prSet/>
      <dgm:spPr/>
      <dgm:t>
        <a:bodyPr/>
        <a:lstStyle/>
        <a:p>
          <a:r>
            <a:rPr lang="en-US"/>
            <a:t>State risks (breach of confidentiality) and benefits</a:t>
          </a:r>
        </a:p>
      </dgm:t>
    </dgm:pt>
    <dgm:pt modelId="{D53C1399-ECF4-42A1-A9E4-6852E8EF940B}" type="parTrans" cxnId="{22D7BEED-3F62-496C-AE88-40E25930200C}">
      <dgm:prSet/>
      <dgm:spPr/>
      <dgm:t>
        <a:bodyPr/>
        <a:lstStyle/>
        <a:p>
          <a:endParaRPr lang="en-US"/>
        </a:p>
      </dgm:t>
    </dgm:pt>
    <dgm:pt modelId="{145C15F0-317B-4284-9152-0F36144F4E8A}" type="sibTrans" cxnId="{22D7BEED-3F62-496C-AE88-40E25930200C}">
      <dgm:prSet/>
      <dgm:spPr/>
      <dgm:t>
        <a:bodyPr/>
        <a:lstStyle/>
        <a:p>
          <a:endParaRPr lang="en-US"/>
        </a:p>
      </dgm:t>
    </dgm:pt>
    <dgm:pt modelId="{F2A2D775-42F1-4BAB-BA8B-F32CD15F7ED6}">
      <dgm:prSet/>
      <dgm:spPr/>
      <dgm:t>
        <a:bodyPr/>
        <a:lstStyle/>
        <a:p>
          <a:r>
            <a:rPr lang="en-US"/>
            <a:t>State other options rather than participating</a:t>
          </a:r>
        </a:p>
      </dgm:t>
    </dgm:pt>
    <dgm:pt modelId="{8E9BD801-D904-42F9-A65A-4F641419D9E5}" type="parTrans" cxnId="{E5F21E4B-94AF-4361-815D-731DC2AA36D4}">
      <dgm:prSet/>
      <dgm:spPr/>
      <dgm:t>
        <a:bodyPr/>
        <a:lstStyle/>
        <a:p>
          <a:endParaRPr lang="en-US"/>
        </a:p>
      </dgm:t>
    </dgm:pt>
    <dgm:pt modelId="{013BCD59-146B-4288-B6F8-2EE2D4183A23}" type="sibTrans" cxnId="{E5F21E4B-94AF-4361-815D-731DC2AA36D4}">
      <dgm:prSet/>
      <dgm:spPr/>
      <dgm:t>
        <a:bodyPr/>
        <a:lstStyle/>
        <a:p>
          <a:endParaRPr lang="en-US"/>
        </a:p>
      </dgm:t>
    </dgm:pt>
    <dgm:pt modelId="{40A7FD69-7C5B-4102-A0CA-D5B68AE40E1C}">
      <dgm:prSet/>
      <dgm:spPr/>
      <dgm:t>
        <a:bodyPr/>
        <a:lstStyle/>
        <a:p>
          <a:r>
            <a:rPr lang="en-US"/>
            <a:t>Whether there are any costs and whether participants will be paid</a:t>
          </a:r>
        </a:p>
      </dgm:t>
    </dgm:pt>
    <dgm:pt modelId="{45E75AEF-9D78-46DB-AC51-D5CE6F68BBBB}" type="parTrans" cxnId="{2D6EFDF3-53BC-4D28-B415-1F55EFDD9276}">
      <dgm:prSet/>
      <dgm:spPr/>
      <dgm:t>
        <a:bodyPr/>
        <a:lstStyle/>
        <a:p>
          <a:endParaRPr lang="en-US"/>
        </a:p>
      </dgm:t>
    </dgm:pt>
    <dgm:pt modelId="{7CFABE0C-5532-477F-918B-BE12B81E9E56}" type="sibTrans" cxnId="{2D6EFDF3-53BC-4D28-B415-1F55EFDD9276}">
      <dgm:prSet/>
      <dgm:spPr/>
      <dgm:t>
        <a:bodyPr/>
        <a:lstStyle/>
        <a:p>
          <a:endParaRPr lang="en-US"/>
        </a:p>
      </dgm:t>
    </dgm:pt>
    <dgm:pt modelId="{88B97E02-00BA-49A3-BD30-4870D2A0D340}">
      <dgm:prSet/>
      <dgm:spPr/>
      <dgm:t>
        <a:bodyPr/>
        <a:lstStyle/>
        <a:p>
          <a:r>
            <a:rPr lang="en-US"/>
            <a:t>Why participation may stop</a:t>
          </a:r>
        </a:p>
      </dgm:t>
    </dgm:pt>
    <dgm:pt modelId="{1A2A57D7-4B63-45BA-B40A-B56F4CC88902}" type="parTrans" cxnId="{3E1FBE4E-9123-4AAB-9E70-07B423DB808D}">
      <dgm:prSet/>
      <dgm:spPr/>
      <dgm:t>
        <a:bodyPr/>
        <a:lstStyle/>
        <a:p>
          <a:endParaRPr lang="en-US"/>
        </a:p>
      </dgm:t>
    </dgm:pt>
    <dgm:pt modelId="{810FC237-1C4A-4791-9E33-6EF829A32E2B}" type="sibTrans" cxnId="{3E1FBE4E-9123-4AAB-9E70-07B423DB808D}">
      <dgm:prSet/>
      <dgm:spPr/>
      <dgm:t>
        <a:bodyPr/>
        <a:lstStyle/>
        <a:p>
          <a:endParaRPr lang="en-US"/>
        </a:p>
      </dgm:t>
    </dgm:pt>
    <dgm:pt modelId="{CAC2D704-D159-450D-A5BF-F4C939AB6B1F}">
      <dgm:prSet/>
      <dgm:spPr/>
      <dgm:t>
        <a:bodyPr/>
        <a:lstStyle/>
        <a:p>
          <a:r>
            <a:rPr lang="en-US"/>
            <a:t>Who can see the information provided</a:t>
          </a:r>
        </a:p>
      </dgm:t>
    </dgm:pt>
    <dgm:pt modelId="{1E19BE7A-1929-4085-87D2-C0DC2D7E5868}" type="parTrans" cxnId="{249BC284-510E-462A-8E24-FA5BCEAA970B}">
      <dgm:prSet/>
      <dgm:spPr/>
      <dgm:t>
        <a:bodyPr/>
        <a:lstStyle/>
        <a:p>
          <a:endParaRPr lang="en-US"/>
        </a:p>
      </dgm:t>
    </dgm:pt>
    <dgm:pt modelId="{862CDD65-F0E5-4FEF-8604-FCE12C8CF01E}" type="sibTrans" cxnId="{249BC284-510E-462A-8E24-FA5BCEAA970B}">
      <dgm:prSet/>
      <dgm:spPr/>
      <dgm:t>
        <a:bodyPr/>
        <a:lstStyle/>
        <a:p>
          <a:endParaRPr lang="en-US"/>
        </a:p>
      </dgm:t>
    </dgm:pt>
    <dgm:pt modelId="{9D9284A1-9105-4DEF-A044-BFA7FB4755E8}">
      <dgm:prSet/>
      <dgm:spPr/>
      <dgm:t>
        <a:bodyPr/>
        <a:lstStyle/>
        <a:p>
          <a:r>
            <a:rPr lang="en-US"/>
            <a:t>How privacy will be protected</a:t>
          </a:r>
        </a:p>
      </dgm:t>
    </dgm:pt>
    <dgm:pt modelId="{2F056E80-EC0B-4E28-8CD6-FBF891B0B2ED}" type="parTrans" cxnId="{E1842908-3544-436D-B199-968F040726E1}">
      <dgm:prSet/>
      <dgm:spPr/>
      <dgm:t>
        <a:bodyPr/>
        <a:lstStyle/>
        <a:p>
          <a:endParaRPr lang="en-US"/>
        </a:p>
      </dgm:t>
    </dgm:pt>
    <dgm:pt modelId="{5A8A3B5C-1CC3-4C78-9B19-2419B7CFBACC}" type="sibTrans" cxnId="{E1842908-3544-436D-B199-968F040726E1}">
      <dgm:prSet/>
      <dgm:spPr/>
      <dgm:t>
        <a:bodyPr/>
        <a:lstStyle/>
        <a:p>
          <a:endParaRPr lang="en-US"/>
        </a:p>
      </dgm:t>
    </dgm:pt>
    <dgm:pt modelId="{C5927E0D-F4B1-4E20-9F18-CAB78F629B02}">
      <dgm:prSet/>
      <dgm:spPr/>
      <dgm:t>
        <a:bodyPr/>
        <a:lstStyle/>
        <a:p>
          <a:r>
            <a:rPr lang="en-US"/>
            <a:t>Whether any future research will occur with data</a:t>
          </a:r>
        </a:p>
      </dgm:t>
    </dgm:pt>
    <dgm:pt modelId="{88C04ACD-0DDC-4048-B300-BD254FB8347B}" type="parTrans" cxnId="{79A3FCD3-3DA7-4F16-ACB0-D24D2F209085}">
      <dgm:prSet/>
      <dgm:spPr/>
      <dgm:t>
        <a:bodyPr/>
        <a:lstStyle/>
        <a:p>
          <a:endParaRPr lang="en-US"/>
        </a:p>
      </dgm:t>
    </dgm:pt>
    <dgm:pt modelId="{5C450F7A-454D-49AB-839D-FE0F35623A14}" type="sibTrans" cxnId="{79A3FCD3-3DA7-4F16-ACB0-D24D2F209085}">
      <dgm:prSet/>
      <dgm:spPr/>
      <dgm:t>
        <a:bodyPr/>
        <a:lstStyle/>
        <a:p>
          <a:endParaRPr lang="en-US"/>
        </a:p>
      </dgm:t>
    </dgm:pt>
    <dgm:pt modelId="{4B54FD2A-0957-47E2-8F84-8BF45BAF75CA}">
      <dgm:prSet/>
      <dgm:spPr/>
      <dgm:t>
        <a:bodyPr/>
        <a:lstStyle/>
        <a:p>
          <a:r>
            <a:rPr lang="en-US"/>
            <a:t>Provide contact information for the researcher(s) and Penn IRB (215-898-2614)</a:t>
          </a:r>
        </a:p>
      </dgm:t>
    </dgm:pt>
    <dgm:pt modelId="{2DF964BF-D68E-4445-8B57-761E4A49CC24}" type="parTrans" cxnId="{47C1C1D8-8241-485C-B74D-0EDE3FDD5AAE}">
      <dgm:prSet/>
      <dgm:spPr/>
      <dgm:t>
        <a:bodyPr/>
        <a:lstStyle/>
        <a:p>
          <a:endParaRPr lang="en-US"/>
        </a:p>
      </dgm:t>
    </dgm:pt>
    <dgm:pt modelId="{F90B941D-4995-47A0-83F5-A52504C0C181}" type="sibTrans" cxnId="{47C1C1D8-8241-485C-B74D-0EDE3FDD5AAE}">
      <dgm:prSet/>
      <dgm:spPr/>
      <dgm:t>
        <a:bodyPr/>
        <a:lstStyle/>
        <a:p>
          <a:endParaRPr lang="en-US"/>
        </a:p>
      </dgm:t>
    </dgm:pt>
    <dgm:pt modelId="{61DB0F18-2BBE-4113-8283-7616FBA242A1}" type="pres">
      <dgm:prSet presAssocID="{EB13872C-1A3D-4C70-ACCC-D3F24C240379}" presName="vert0" presStyleCnt="0">
        <dgm:presLayoutVars>
          <dgm:dir/>
          <dgm:animOne val="branch"/>
          <dgm:animLvl val="lvl"/>
        </dgm:presLayoutVars>
      </dgm:prSet>
      <dgm:spPr/>
    </dgm:pt>
    <dgm:pt modelId="{22DE0D34-6BB4-4BB7-9E19-3FECAE53D331}" type="pres">
      <dgm:prSet presAssocID="{720A8867-4B92-4FA8-9758-E5013061CC07}" presName="thickLine" presStyleLbl="alignNode1" presStyleIdx="0" presStyleCnt="13"/>
      <dgm:spPr/>
    </dgm:pt>
    <dgm:pt modelId="{C8EB6D21-15AA-4FB9-A6A6-F745926B6736}" type="pres">
      <dgm:prSet presAssocID="{720A8867-4B92-4FA8-9758-E5013061CC07}" presName="horz1" presStyleCnt="0"/>
      <dgm:spPr/>
    </dgm:pt>
    <dgm:pt modelId="{B3CFF6FC-E032-466E-ABE9-BCC6164A1634}" type="pres">
      <dgm:prSet presAssocID="{720A8867-4B92-4FA8-9758-E5013061CC07}" presName="tx1" presStyleLbl="revTx" presStyleIdx="0" presStyleCnt="13"/>
      <dgm:spPr/>
    </dgm:pt>
    <dgm:pt modelId="{1ACB31A4-8377-4E37-AEBD-8A8E773ECAA5}" type="pres">
      <dgm:prSet presAssocID="{720A8867-4B92-4FA8-9758-E5013061CC07}" presName="vert1" presStyleCnt="0"/>
      <dgm:spPr/>
    </dgm:pt>
    <dgm:pt modelId="{F36D860E-4A31-4532-B1E9-F4712E04FF7A}" type="pres">
      <dgm:prSet presAssocID="{DD6427BE-9634-4025-967B-55A6425261F8}" presName="thickLine" presStyleLbl="alignNode1" presStyleIdx="1" presStyleCnt="13"/>
      <dgm:spPr/>
    </dgm:pt>
    <dgm:pt modelId="{9ABCDB81-6457-42AB-96CB-243B34408D97}" type="pres">
      <dgm:prSet presAssocID="{DD6427BE-9634-4025-967B-55A6425261F8}" presName="horz1" presStyleCnt="0"/>
      <dgm:spPr/>
    </dgm:pt>
    <dgm:pt modelId="{944395AF-9CB5-4B8F-9B48-7B8AFE823BFB}" type="pres">
      <dgm:prSet presAssocID="{DD6427BE-9634-4025-967B-55A6425261F8}" presName="tx1" presStyleLbl="revTx" presStyleIdx="1" presStyleCnt="13"/>
      <dgm:spPr/>
    </dgm:pt>
    <dgm:pt modelId="{EE645896-B1B3-4BF4-BC43-039A65F3BC9B}" type="pres">
      <dgm:prSet presAssocID="{DD6427BE-9634-4025-967B-55A6425261F8}" presName="vert1" presStyleCnt="0"/>
      <dgm:spPr/>
    </dgm:pt>
    <dgm:pt modelId="{C921361A-3112-49BA-B645-215BB5640B74}" type="pres">
      <dgm:prSet presAssocID="{D3A77B2C-CF10-4A71-9FAD-B453CE2D4B88}" presName="thickLine" presStyleLbl="alignNode1" presStyleIdx="2" presStyleCnt="13"/>
      <dgm:spPr/>
    </dgm:pt>
    <dgm:pt modelId="{8F585CBD-78A5-491E-A10F-C77B488DCF2D}" type="pres">
      <dgm:prSet presAssocID="{D3A77B2C-CF10-4A71-9FAD-B453CE2D4B88}" presName="horz1" presStyleCnt="0"/>
      <dgm:spPr/>
    </dgm:pt>
    <dgm:pt modelId="{0C568E74-330C-4165-B4C7-E456632B8BD9}" type="pres">
      <dgm:prSet presAssocID="{D3A77B2C-CF10-4A71-9FAD-B453CE2D4B88}" presName="tx1" presStyleLbl="revTx" presStyleIdx="2" presStyleCnt="13"/>
      <dgm:spPr/>
    </dgm:pt>
    <dgm:pt modelId="{7A39121F-4A41-4F7A-9D1A-D4C35E3B0E80}" type="pres">
      <dgm:prSet presAssocID="{D3A77B2C-CF10-4A71-9FAD-B453CE2D4B88}" presName="vert1" presStyleCnt="0"/>
      <dgm:spPr/>
    </dgm:pt>
    <dgm:pt modelId="{5AC8156D-8D6D-4754-A34B-098F23333634}" type="pres">
      <dgm:prSet presAssocID="{06380485-EEE1-4960-9DFD-A59D4384A630}" presName="thickLine" presStyleLbl="alignNode1" presStyleIdx="3" presStyleCnt="13"/>
      <dgm:spPr/>
    </dgm:pt>
    <dgm:pt modelId="{D3AEF27C-2D9C-4016-801D-70949AC01DF3}" type="pres">
      <dgm:prSet presAssocID="{06380485-EEE1-4960-9DFD-A59D4384A630}" presName="horz1" presStyleCnt="0"/>
      <dgm:spPr/>
    </dgm:pt>
    <dgm:pt modelId="{B3526289-CEAA-49E8-973B-264DF6E6E638}" type="pres">
      <dgm:prSet presAssocID="{06380485-EEE1-4960-9DFD-A59D4384A630}" presName="tx1" presStyleLbl="revTx" presStyleIdx="3" presStyleCnt="13"/>
      <dgm:spPr/>
    </dgm:pt>
    <dgm:pt modelId="{B95348B5-3D1B-41D6-9AA3-2ED1F2A53411}" type="pres">
      <dgm:prSet presAssocID="{06380485-EEE1-4960-9DFD-A59D4384A630}" presName="vert1" presStyleCnt="0"/>
      <dgm:spPr/>
    </dgm:pt>
    <dgm:pt modelId="{FF113510-F373-4D41-BF29-B979D71695F1}" type="pres">
      <dgm:prSet presAssocID="{F6959621-5033-4F22-BE40-ACD2350661BD}" presName="thickLine" presStyleLbl="alignNode1" presStyleIdx="4" presStyleCnt="13"/>
      <dgm:spPr/>
    </dgm:pt>
    <dgm:pt modelId="{D73A84CB-105B-4815-A04E-8E0562F8B7E8}" type="pres">
      <dgm:prSet presAssocID="{F6959621-5033-4F22-BE40-ACD2350661BD}" presName="horz1" presStyleCnt="0"/>
      <dgm:spPr/>
    </dgm:pt>
    <dgm:pt modelId="{8799DB9F-2755-4F62-BE2F-742A6B22DB98}" type="pres">
      <dgm:prSet presAssocID="{F6959621-5033-4F22-BE40-ACD2350661BD}" presName="tx1" presStyleLbl="revTx" presStyleIdx="4" presStyleCnt="13"/>
      <dgm:spPr/>
    </dgm:pt>
    <dgm:pt modelId="{08E8A0C4-0D02-49B9-9A1A-3664F9CD530F}" type="pres">
      <dgm:prSet presAssocID="{F6959621-5033-4F22-BE40-ACD2350661BD}" presName="vert1" presStyleCnt="0"/>
      <dgm:spPr/>
    </dgm:pt>
    <dgm:pt modelId="{7C4D3477-5A19-45A1-9D84-D562F7E3C9E8}" type="pres">
      <dgm:prSet presAssocID="{40FB489F-A288-47BF-A570-AB8BFBB67E04}" presName="thickLine" presStyleLbl="alignNode1" presStyleIdx="5" presStyleCnt="13"/>
      <dgm:spPr/>
    </dgm:pt>
    <dgm:pt modelId="{847BCB99-E291-4F74-AD5F-A3F54CF8BE71}" type="pres">
      <dgm:prSet presAssocID="{40FB489F-A288-47BF-A570-AB8BFBB67E04}" presName="horz1" presStyleCnt="0"/>
      <dgm:spPr/>
    </dgm:pt>
    <dgm:pt modelId="{AA45AFA2-F225-4A9B-AD64-F34468C689E6}" type="pres">
      <dgm:prSet presAssocID="{40FB489F-A288-47BF-A570-AB8BFBB67E04}" presName="tx1" presStyleLbl="revTx" presStyleIdx="5" presStyleCnt="13"/>
      <dgm:spPr/>
    </dgm:pt>
    <dgm:pt modelId="{BAFF0D28-3C5A-4B21-8432-CFE75CCEFFCB}" type="pres">
      <dgm:prSet presAssocID="{40FB489F-A288-47BF-A570-AB8BFBB67E04}" presName="vert1" presStyleCnt="0"/>
      <dgm:spPr/>
    </dgm:pt>
    <dgm:pt modelId="{126311B3-D4FF-4074-9111-B37E5BFCD8E1}" type="pres">
      <dgm:prSet presAssocID="{F2A2D775-42F1-4BAB-BA8B-F32CD15F7ED6}" presName="thickLine" presStyleLbl="alignNode1" presStyleIdx="6" presStyleCnt="13"/>
      <dgm:spPr/>
    </dgm:pt>
    <dgm:pt modelId="{F261D35D-0534-4990-9A4A-5075A613D515}" type="pres">
      <dgm:prSet presAssocID="{F2A2D775-42F1-4BAB-BA8B-F32CD15F7ED6}" presName="horz1" presStyleCnt="0"/>
      <dgm:spPr/>
    </dgm:pt>
    <dgm:pt modelId="{B40EECFD-685E-45ED-9BC8-23534F0153CB}" type="pres">
      <dgm:prSet presAssocID="{F2A2D775-42F1-4BAB-BA8B-F32CD15F7ED6}" presName="tx1" presStyleLbl="revTx" presStyleIdx="6" presStyleCnt="13"/>
      <dgm:spPr/>
    </dgm:pt>
    <dgm:pt modelId="{1157B8AF-988B-403A-B69F-787C4B0BDC17}" type="pres">
      <dgm:prSet presAssocID="{F2A2D775-42F1-4BAB-BA8B-F32CD15F7ED6}" presName="vert1" presStyleCnt="0"/>
      <dgm:spPr/>
    </dgm:pt>
    <dgm:pt modelId="{DF73A082-642B-4E45-AE09-066C0C85268F}" type="pres">
      <dgm:prSet presAssocID="{40A7FD69-7C5B-4102-A0CA-D5B68AE40E1C}" presName="thickLine" presStyleLbl="alignNode1" presStyleIdx="7" presStyleCnt="13"/>
      <dgm:spPr/>
    </dgm:pt>
    <dgm:pt modelId="{CC7A2E8A-80E5-4171-9664-D67D4B257328}" type="pres">
      <dgm:prSet presAssocID="{40A7FD69-7C5B-4102-A0CA-D5B68AE40E1C}" presName="horz1" presStyleCnt="0"/>
      <dgm:spPr/>
    </dgm:pt>
    <dgm:pt modelId="{B57DEB2B-0DAC-4D6C-B958-4519614F886B}" type="pres">
      <dgm:prSet presAssocID="{40A7FD69-7C5B-4102-A0CA-D5B68AE40E1C}" presName="tx1" presStyleLbl="revTx" presStyleIdx="7" presStyleCnt="13"/>
      <dgm:spPr/>
    </dgm:pt>
    <dgm:pt modelId="{33A72774-C794-4E3C-A9E8-61E3741A8799}" type="pres">
      <dgm:prSet presAssocID="{40A7FD69-7C5B-4102-A0CA-D5B68AE40E1C}" presName="vert1" presStyleCnt="0"/>
      <dgm:spPr/>
    </dgm:pt>
    <dgm:pt modelId="{DC0B8B48-5FC1-44E4-A30D-C830B1484490}" type="pres">
      <dgm:prSet presAssocID="{88B97E02-00BA-49A3-BD30-4870D2A0D340}" presName="thickLine" presStyleLbl="alignNode1" presStyleIdx="8" presStyleCnt="13"/>
      <dgm:spPr/>
    </dgm:pt>
    <dgm:pt modelId="{0B46F98A-8304-457E-A6E9-9E41A0C4A0FC}" type="pres">
      <dgm:prSet presAssocID="{88B97E02-00BA-49A3-BD30-4870D2A0D340}" presName="horz1" presStyleCnt="0"/>
      <dgm:spPr/>
    </dgm:pt>
    <dgm:pt modelId="{26C1457E-9D32-49FE-8A3D-0B3EABE3522D}" type="pres">
      <dgm:prSet presAssocID="{88B97E02-00BA-49A3-BD30-4870D2A0D340}" presName="tx1" presStyleLbl="revTx" presStyleIdx="8" presStyleCnt="13"/>
      <dgm:spPr/>
    </dgm:pt>
    <dgm:pt modelId="{85B417D1-235A-49A9-99D3-6A39A377A185}" type="pres">
      <dgm:prSet presAssocID="{88B97E02-00BA-49A3-BD30-4870D2A0D340}" presName="vert1" presStyleCnt="0"/>
      <dgm:spPr/>
    </dgm:pt>
    <dgm:pt modelId="{5264F25F-7F11-438D-A45A-A7E44481A3E7}" type="pres">
      <dgm:prSet presAssocID="{CAC2D704-D159-450D-A5BF-F4C939AB6B1F}" presName="thickLine" presStyleLbl="alignNode1" presStyleIdx="9" presStyleCnt="13"/>
      <dgm:spPr/>
    </dgm:pt>
    <dgm:pt modelId="{A3E9BF5D-280B-40C7-99EE-67F2D8A5FC49}" type="pres">
      <dgm:prSet presAssocID="{CAC2D704-D159-450D-A5BF-F4C939AB6B1F}" presName="horz1" presStyleCnt="0"/>
      <dgm:spPr/>
    </dgm:pt>
    <dgm:pt modelId="{C72D4E5B-E3A8-4F0B-8CBE-D9D72485C206}" type="pres">
      <dgm:prSet presAssocID="{CAC2D704-D159-450D-A5BF-F4C939AB6B1F}" presName="tx1" presStyleLbl="revTx" presStyleIdx="9" presStyleCnt="13"/>
      <dgm:spPr/>
    </dgm:pt>
    <dgm:pt modelId="{0CC8540D-D589-4A32-A718-7FCEAD0021FC}" type="pres">
      <dgm:prSet presAssocID="{CAC2D704-D159-450D-A5BF-F4C939AB6B1F}" presName="vert1" presStyleCnt="0"/>
      <dgm:spPr/>
    </dgm:pt>
    <dgm:pt modelId="{6C58D1E9-4219-4B28-A5D3-A251DF23326E}" type="pres">
      <dgm:prSet presAssocID="{9D9284A1-9105-4DEF-A044-BFA7FB4755E8}" presName="thickLine" presStyleLbl="alignNode1" presStyleIdx="10" presStyleCnt="13"/>
      <dgm:spPr/>
    </dgm:pt>
    <dgm:pt modelId="{5954D497-E1F6-4004-ADCC-CFEB179210FF}" type="pres">
      <dgm:prSet presAssocID="{9D9284A1-9105-4DEF-A044-BFA7FB4755E8}" presName="horz1" presStyleCnt="0"/>
      <dgm:spPr/>
    </dgm:pt>
    <dgm:pt modelId="{964A9068-60CA-4A2F-969B-4FC9CA3B197F}" type="pres">
      <dgm:prSet presAssocID="{9D9284A1-9105-4DEF-A044-BFA7FB4755E8}" presName="tx1" presStyleLbl="revTx" presStyleIdx="10" presStyleCnt="13"/>
      <dgm:spPr/>
    </dgm:pt>
    <dgm:pt modelId="{96AB3232-2939-4FB0-A868-794D309777C1}" type="pres">
      <dgm:prSet presAssocID="{9D9284A1-9105-4DEF-A044-BFA7FB4755E8}" presName="vert1" presStyleCnt="0"/>
      <dgm:spPr/>
    </dgm:pt>
    <dgm:pt modelId="{F3F31652-2A5A-4BD8-97C8-0EC798CEF064}" type="pres">
      <dgm:prSet presAssocID="{C5927E0D-F4B1-4E20-9F18-CAB78F629B02}" presName="thickLine" presStyleLbl="alignNode1" presStyleIdx="11" presStyleCnt="13"/>
      <dgm:spPr/>
    </dgm:pt>
    <dgm:pt modelId="{BBFAB4DC-880D-47CC-9E4F-6B47B1F0705E}" type="pres">
      <dgm:prSet presAssocID="{C5927E0D-F4B1-4E20-9F18-CAB78F629B02}" presName="horz1" presStyleCnt="0"/>
      <dgm:spPr/>
    </dgm:pt>
    <dgm:pt modelId="{69166957-2AD0-4BC9-81A7-D20BED3D61BE}" type="pres">
      <dgm:prSet presAssocID="{C5927E0D-F4B1-4E20-9F18-CAB78F629B02}" presName="tx1" presStyleLbl="revTx" presStyleIdx="11" presStyleCnt="13"/>
      <dgm:spPr/>
    </dgm:pt>
    <dgm:pt modelId="{D389E2B1-DE75-4D5C-B88B-6F0B67FC793A}" type="pres">
      <dgm:prSet presAssocID="{C5927E0D-F4B1-4E20-9F18-CAB78F629B02}" presName="vert1" presStyleCnt="0"/>
      <dgm:spPr/>
    </dgm:pt>
    <dgm:pt modelId="{BB07151C-E314-4BB2-9D8B-AE6A2F1B21F6}" type="pres">
      <dgm:prSet presAssocID="{4B54FD2A-0957-47E2-8F84-8BF45BAF75CA}" presName="thickLine" presStyleLbl="alignNode1" presStyleIdx="12" presStyleCnt="13"/>
      <dgm:spPr/>
    </dgm:pt>
    <dgm:pt modelId="{406B3723-EC44-47D7-AA18-5BB9D998C486}" type="pres">
      <dgm:prSet presAssocID="{4B54FD2A-0957-47E2-8F84-8BF45BAF75CA}" presName="horz1" presStyleCnt="0"/>
      <dgm:spPr/>
    </dgm:pt>
    <dgm:pt modelId="{34495036-695F-4B6B-BD8A-2B96EBD9AF9C}" type="pres">
      <dgm:prSet presAssocID="{4B54FD2A-0957-47E2-8F84-8BF45BAF75CA}" presName="tx1" presStyleLbl="revTx" presStyleIdx="12" presStyleCnt="13"/>
      <dgm:spPr/>
    </dgm:pt>
    <dgm:pt modelId="{9EF9AAC8-ACC4-4165-B892-5DCFA7CB9D06}" type="pres">
      <dgm:prSet presAssocID="{4B54FD2A-0957-47E2-8F84-8BF45BAF75CA}" presName="vert1" presStyleCnt="0"/>
      <dgm:spPr/>
    </dgm:pt>
  </dgm:ptLst>
  <dgm:cxnLst>
    <dgm:cxn modelId="{06E75B06-0D42-4A2B-9713-801E6B2AEB6A}" srcId="{EB13872C-1A3D-4C70-ACCC-D3F24C240379}" destId="{06380485-EEE1-4960-9DFD-A59D4384A630}" srcOrd="3" destOrd="0" parTransId="{43D343E0-CDC5-4AF4-858A-CBB4E8543985}" sibTransId="{F718FAF2-E034-434E-837B-5038C85A96F6}"/>
    <dgm:cxn modelId="{E1842908-3544-436D-B199-968F040726E1}" srcId="{EB13872C-1A3D-4C70-ACCC-D3F24C240379}" destId="{9D9284A1-9105-4DEF-A044-BFA7FB4755E8}" srcOrd="10" destOrd="0" parTransId="{2F056E80-EC0B-4E28-8CD6-FBF891B0B2ED}" sibTransId="{5A8A3B5C-1CC3-4C78-9B19-2419B7CFBACC}"/>
    <dgm:cxn modelId="{74AAF911-F618-476D-A1E6-D184A84C5F0A}" type="presOf" srcId="{CAC2D704-D159-450D-A5BF-F4C939AB6B1F}" destId="{C72D4E5B-E3A8-4F0B-8CBE-D9D72485C206}" srcOrd="0" destOrd="0" presId="urn:microsoft.com/office/officeart/2008/layout/LinedList"/>
    <dgm:cxn modelId="{ACCE511E-30E9-4787-960C-F804E424D43D}" type="presOf" srcId="{40A7FD69-7C5B-4102-A0CA-D5B68AE40E1C}" destId="{B57DEB2B-0DAC-4D6C-B958-4519614F886B}" srcOrd="0" destOrd="0" presId="urn:microsoft.com/office/officeart/2008/layout/LinedList"/>
    <dgm:cxn modelId="{DC7F6F38-AA28-4F8E-83D9-FBD0FA037A9A}" type="presOf" srcId="{D3A77B2C-CF10-4A71-9FAD-B453CE2D4B88}" destId="{0C568E74-330C-4165-B4C7-E456632B8BD9}" srcOrd="0" destOrd="0" presId="urn:microsoft.com/office/officeart/2008/layout/LinedList"/>
    <dgm:cxn modelId="{D8471440-6FD5-454A-9AB2-89799F518445}" type="presOf" srcId="{C5927E0D-F4B1-4E20-9F18-CAB78F629B02}" destId="{69166957-2AD0-4BC9-81A7-D20BED3D61BE}" srcOrd="0" destOrd="0" presId="urn:microsoft.com/office/officeart/2008/layout/LinedList"/>
    <dgm:cxn modelId="{E4A6975C-5707-4E28-BD4E-266F0AF461CD}" srcId="{EB13872C-1A3D-4C70-ACCC-D3F24C240379}" destId="{720A8867-4B92-4FA8-9758-E5013061CC07}" srcOrd="0" destOrd="0" parTransId="{89058CAC-A637-46C3-9BE7-0B5E6883D115}" sibTransId="{C9C2C8B0-EFC7-4B5D-852F-6D8DDE66BA93}"/>
    <dgm:cxn modelId="{B704FC62-1152-4E90-8107-EF1F4E659DDC}" type="presOf" srcId="{DD6427BE-9634-4025-967B-55A6425261F8}" destId="{944395AF-9CB5-4B8F-9B48-7B8AFE823BFB}" srcOrd="0" destOrd="0" presId="urn:microsoft.com/office/officeart/2008/layout/LinedList"/>
    <dgm:cxn modelId="{D0B6CF43-56E5-4B01-9880-6C09612B4194}" type="presOf" srcId="{4B54FD2A-0957-47E2-8F84-8BF45BAF75CA}" destId="{34495036-695F-4B6B-BD8A-2B96EBD9AF9C}" srcOrd="0" destOrd="0" presId="urn:microsoft.com/office/officeart/2008/layout/LinedList"/>
    <dgm:cxn modelId="{DF896046-C5B1-4DB0-81B7-8767CE181096}" type="presOf" srcId="{EB13872C-1A3D-4C70-ACCC-D3F24C240379}" destId="{61DB0F18-2BBE-4113-8283-7616FBA242A1}" srcOrd="0" destOrd="0" presId="urn:microsoft.com/office/officeart/2008/layout/LinedList"/>
    <dgm:cxn modelId="{AB78E767-17BE-4AA8-91E8-3378CD651B7B}" type="presOf" srcId="{9D9284A1-9105-4DEF-A044-BFA7FB4755E8}" destId="{964A9068-60CA-4A2F-969B-4FC9CA3B197F}" srcOrd="0" destOrd="0" presId="urn:microsoft.com/office/officeart/2008/layout/LinedList"/>
    <dgm:cxn modelId="{E5F21E4B-94AF-4361-815D-731DC2AA36D4}" srcId="{EB13872C-1A3D-4C70-ACCC-D3F24C240379}" destId="{F2A2D775-42F1-4BAB-BA8B-F32CD15F7ED6}" srcOrd="6" destOrd="0" parTransId="{8E9BD801-D904-42F9-A65A-4F641419D9E5}" sibTransId="{013BCD59-146B-4288-B6F8-2EE2D4183A23}"/>
    <dgm:cxn modelId="{3E1FBE4E-9123-4AAB-9E70-07B423DB808D}" srcId="{EB13872C-1A3D-4C70-ACCC-D3F24C240379}" destId="{88B97E02-00BA-49A3-BD30-4870D2A0D340}" srcOrd="8" destOrd="0" parTransId="{1A2A57D7-4B63-45BA-B40A-B56F4CC88902}" sibTransId="{810FC237-1C4A-4791-9E33-6EF829A32E2B}"/>
    <dgm:cxn modelId="{D16EF077-115D-4E99-B3B6-E5A771655FC2}" type="presOf" srcId="{F6959621-5033-4F22-BE40-ACD2350661BD}" destId="{8799DB9F-2755-4F62-BE2F-742A6B22DB98}" srcOrd="0" destOrd="0" presId="urn:microsoft.com/office/officeart/2008/layout/LinedList"/>
    <dgm:cxn modelId="{0616E27F-0BB2-4615-8096-A7E1800147F4}" type="presOf" srcId="{40FB489F-A288-47BF-A570-AB8BFBB67E04}" destId="{AA45AFA2-F225-4A9B-AD64-F34468C689E6}" srcOrd="0" destOrd="0" presId="urn:microsoft.com/office/officeart/2008/layout/LinedList"/>
    <dgm:cxn modelId="{45A95183-1A8D-4659-AC94-BDAE42B9E90A}" srcId="{EB13872C-1A3D-4C70-ACCC-D3F24C240379}" destId="{DD6427BE-9634-4025-967B-55A6425261F8}" srcOrd="1" destOrd="0" parTransId="{AF688F3F-FD29-4AFA-920C-14C0B2A0C32F}" sibTransId="{083542ED-4FAD-49ED-B4A2-A5AEC5180202}"/>
    <dgm:cxn modelId="{249BC284-510E-462A-8E24-FA5BCEAA970B}" srcId="{EB13872C-1A3D-4C70-ACCC-D3F24C240379}" destId="{CAC2D704-D159-450D-A5BF-F4C939AB6B1F}" srcOrd="9" destOrd="0" parTransId="{1E19BE7A-1929-4085-87D2-C0DC2D7E5868}" sibTransId="{862CDD65-F0E5-4FEF-8604-FCE12C8CF01E}"/>
    <dgm:cxn modelId="{99532188-5AAC-4E6B-AA5E-B9B5EB9E06DF}" srcId="{EB13872C-1A3D-4C70-ACCC-D3F24C240379}" destId="{F6959621-5033-4F22-BE40-ACD2350661BD}" srcOrd="4" destOrd="0" parTransId="{41CF8011-2781-427E-9AD9-F8556F57B706}" sibTransId="{A8EFAF06-D3CC-4D92-AACC-A816308AD598}"/>
    <dgm:cxn modelId="{B7729FB7-4505-4054-A800-C38BAC6164C6}" srcId="{EB13872C-1A3D-4C70-ACCC-D3F24C240379}" destId="{D3A77B2C-CF10-4A71-9FAD-B453CE2D4B88}" srcOrd="2" destOrd="0" parTransId="{FB269FED-6A8B-44FC-A114-D8F655661562}" sibTransId="{41BA6925-AD30-4855-9680-8B2FFC504F88}"/>
    <dgm:cxn modelId="{B9454CC2-C1E5-4123-8680-1CC06989D8AC}" type="presOf" srcId="{F2A2D775-42F1-4BAB-BA8B-F32CD15F7ED6}" destId="{B40EECFD-685E-45ED-9BC8-23534F0153CB}" srcOrd="0" destOrd="0" presId="urn:microsoft.com/office/officeart/2008/layout/LinedList"/>
    <dgm:cxn modelId="{79A3FCD3-3DA7-4F16-ACB0-D24D2F209085}" srcId="{EB13872C-1A3D-4C70-ACCC-D3F24C240379}" destId="{C5927E0D-F4B1-4E20-9F18-CAB78F629B02}" srcOrd="11" destOrd="0" parTransId="{88C04ACD-0DDC-4048-B300-BD254FB8347B}" sibTransId="{5C450F7A-454D-49AB-839D-FE0F35623A14}"/>
    <dgm:cxn modelId="{9FC9DFD5-55BD-4CEE-BA72-2FA0D9306B41}" type="presOf" srcId="{06380485-EEE1-4960-9DFD-A59D4384A630}" destId="{B3526289-CEAA-49E8-973B-264DF6E6E638}" srcOrd="0" destOrd="0" presId="urn:microsoft.com/office/officeart/2008/layout/LinedList"/>
    <dgm:cxn modelId="{47C1C1D8-8241-485C-B74D-0EDE3FDD5AAE}" srcId="{EB13872C-1A3D-4C70-ACCC-D3F24C240379}" destId="{4B54FD2A-0957-47E2-8F84-8BF45BAF75CA}" srcOrd="12" destOrd="0" parTransId="{2DF964BF-D68E-4445-8B57-761E4A49CC24}" sibTransId="{F90B941D-4995-47A0-83F5-A52504C0C181}"/>
    <dgm:cxn modelId="{22D7BEED-3F62-496C-AE88-40E25930200C}" srcId="{EB13872C-1A3D-4C70-ACCC-D3F24C240379}" destId="{40FB489F-A288-47BF-A570-AB8BFBB67E04}" srcOrd="5" destOrd="0" parTransId="{D53C1399-ECF4-42A1-A9E4-6852E8EF940B}" sibTransId="{145C15F0-317B-4284-9152-0F36144F4E8A}"/>
    <dgm:cxn modelId="{2D6EFDF3-53BC-4D28-B415-1F55EFDD9276}" srcId="{EB13872C-1A3D-4C70-ACCC-D3F24C240379}" destId="{40A7FD69-7C5B-4102-A0CA-D5B68AE40E1C}" srcOrd="7" destOrd="0" parTransId="{45E75AEF-9D78-46DB-AC51-D5CE6F68BBBB}" sibTransId="{7CFABE0C-5532-477F-918B-BE12B81E9E56}"/>
    <dgm:cxn modelId="{8BFE63FD-22EF-443F-B50B-7692C20C0F48}" type="presOf" srcId="{88B97E02-00BA-49A3-BD30-4870D2A0D340}" destId="{26C1457E-9D32-49FE-8A3D-0B3EABE3522D}" srcOrd="0" destOrd="0" presId="urn:microsoft.com/office/officeart/2008/layout/LinedList"/>
    <dgm:cxn modelId="{358CF7FD-56FA-443C-BEF1-94C0346750EC}" type="presOf" srcId="{720A8867-4B92-4FA8-9758-E5013061CC07}" destId="{B3CFF6FC-E032-466E-ABE9-BCC6164A1634}" srcOrd="0" destOrd="0" presId="urn:microsoft.com/office/officeart/2008/layout/LinedList"/>
    <dgm:cxn modelId="{0D9B15E7-93B7-49EA-9AB8-FBADE29679E8}" type="presParOf" srcId="{61DB0F18-2BBE-4113-8283-7616FBA242A1}" destId="{22DE0D34-6BB4-4BB7-9E19-3FECAE53D331}" srcOrd="0" destOrd="0" presId="urn:microsoft.com/office/officeart/2008/layout/LinedList"/>
    <dgm:cxn modelId="{9BED2E46-4CBA-42F3-9688-A83938C7343E}" type="presParOf" srcId="{61DB0F18-2BBE-4113-8283-7616FBA242A1}" destId="{C8EB6D21-15AA-4FB9-A6A6-F745926B6736}" srcOrd="1" destOrd="0" presId="urn:microsoft.com/office/officeart/2008/layout/LinedList"/>
    <dgm:cxn modelId="{6C11E046-866A-40CE-A3EA-409C08E1E9AB}" type="presParOf" srcId="{C8EB6D21-15AA-4FB9-A6A6-F745926B6736}" destId="{B3CFF6FC-E032-466E-ABE9-BCC6164A1634}" srcOrd="0" destOrd="0" presId="urn:microsoft.com/office/officeart/2008/layout/LinedList"/>
    <dgm:cxn modelId="{E42648A5-1361-4D03-943A-BE2D3888640B}" type="presParOf" srcId="{C8EB6D21-15AA-4FB9-A6A6-F745926B6736}" destId="{1ACB31A4-8377-4E37-AEBD-8A8E773ECAA5}" srcOrd="1" destOrd="0" presId="urn:microsoft.com/office/officeart/2008/layout/LinedList"/>
    <dgm:cxn modelId="{9BB95C3B-E5A3-4C34-A623-0B0E30C7159E}" type="presParOf" srcId="{61DB0F18-2BBE-4113-8283-7616FBA242A1}" destId="{F36D860E-4A31-4532-B1E9-F4712E04FF7A}" srcOrd="2" destOrd="0" presId="urn:microsoft.com/office/officeart/2008/layout/LinedList"/>
    <dgm:cxn modelId="{E3D1BE58-0A0E-48BE-ADD2-9AECB0ACA269}" type="presParOf" srcId="{61DB0F18-2BBE-4113-8283-7616FBA242A1}" destId="{9ABCDB81-6457-42AB-96CB-243B34408D97}" srcOrd="3" destOrd="0" presId="urn:microsoft.com/office/officeart/2008/layout/LinedList"/>
    <dgm:cxn modelId="{36675425-8998-4614-90C6-B1C76E6F2884}" type="presParOf" srcId="{9ABCDB81-6457-42AB-96CB-243B34408D97}" destId="{944395AF-9CB5-4B8F-9B48-7B8AFE823BFB}" srcOrd="0" destOrd="0" presId="urn:microsoft.com/office/officeart/2008/layout/LinedList"/>
    <dgm:cxn modelId="{504253CF-E88F-4FBB-BFFD-83E8FF1208BD}" type="presParOf" srcId="{9ABCDB81-6457-42AB-96CB-243B34408D97}" destId="{EE645896-B1B3-4BF4-BC43-039A65F3BC9B}" srcOrd="1" destOrd="0" presId="urn:microsoft.com/office/officeart/2008/layout/LinedList"/>
    <dgm:cxn modelId="{E0803B91-34F1-42A1-811F-8B61122C4438}" type="presParOf" srcId="{61DB0F18-2BBE-4113-8283-7616FBA242A1}" destId="{C921361A-3112-49BA-B645-215BB5640B74}" srcOrd="4" destOrd="0" presId="urn:microsoft.com/office/officeart/2008/layout/LinedList"/>
    <dgm:cxn modelId="{4A5E5897-EC54-46F0-95BD-98B6A705347B}" type="presParOf" srcId="{61DB0F18-2BBE-4113-8283-7616FBA242A1}" destId="{8F585CBD-78A5-491E-A10F-C77B488DCF2D}" srcOrd="5" destOrd="0" presId="urn:microsoft.com/office/officeart/2008/layout/LinedList"/>
    <dgm:cxn modelId="{E0A172B0-177A-4E34-9D28-47C1960F3064}" type="presParOf" srcId="{8F585CBD-78A5-491E-A10F-C77B488DCF2D}" destId="{0C568E74-330C-4165-B4C7-E456632B8BD9}" srcOrd="0" destOrd="0" presId="urn:microsoft.com/office/officeart/2008/layout/LinedList"/>
    <dgm:cxn modelId="{3E30C0D0-DFB3-46B0-A479-D900FF4FBF80}" type="presParOf" srcId="{8F585CBD-78A5-491E-A10F-C77B488DCF2D}" destId="{7A39121F-4A41-4F7A-9D1A-D4C35E3B0E80}" srcOrd="1" destOrd="0" presId="urn:microsoft.com/office/officeart/2008/layout/LinedList"/>
    <dgm:cxn modelId="{20C1EE8E-8366-4E72-89DF-3278B87E2B0C}" type="presParOf" srcId="{61DB0F18-2BBE-4113-8283-7616FBA242A1}" destId="{5AC8156D-8D6D-4754-A34B-098F23333634}" srcOrd="6" destOrd="0" presId="urn:microsoft.com/office/officeart/2008/layout/LinedList"/>
    <dgm:cxn modelId="{687975DD-A913-487F-B11F-FD6FBFA1C65B}" type="presParOf" srcId="{61DB0F18-2BBE-4113-8283-7616FBA242A1}" destId="{D3AEF27C-2D9C-4016-801D-70949AC01DF3}" srcOrd="7" destOrd="0" presId="urn:microsoft.com/office/officeart/2008/layout/LinedList"/>
    <dgm:cxn modelId="{23D903CE-F481-4FC1-A7A4-D714BDEC6747}" type="presParOf" srcId="{D3AEF27C-2D9C-4016-801D-70949AC01DF3}" destId="{B3526289-CEAA-49E8-973B-264DF6E6E638}" srcOrd="0" destOrd="0" presId="urn:microsoft.com/office/officeart/2008/layout/LinedList"/>
    <dgm:cxn modelId="{890252E1-6B47-4181-AFF3-BE22EFAE1480}" type="presParOf" srcId="{D3AEF27C-2D9C-4016-801D-70949AC01DF3}" destId="{B95348B5-3D1B-41D6-9AA3-2ED1F2A53411}" srcOrd="1" destOrd="0" presId="urn:microsoft.com/office/officeart/2008/layout/LinedList"/>
    <dgm:cxn modelId="{4DCD6335-5F3B-47AE-AE6F-144EAB3979B0}" type="presParOf" srcId="{61DB0F18-2BBE-4113-8283-7616FBA242A1}" destId="{FF113510-F373-4D41-BF29-B979D71695F1}" srcOrd="8" destOrd="0" presId="urn:microsoft.com/office/officeart/2008/layout/LinedList"/>
    <dgm:cxn modelId="{9207F03C-DBC5-49AA-B923-400B15C8A74A}" type="presParOf" srcId="{61DB0F18-2BBE-4113-8283-7616FBA242A1}" destId="{D73A84CB-105B-4815-A04E-8E0562F8B7E8}" srcOrd="9" destOrd="0" presId="urn:microsoft.com/office/officeart/2008/layout/LinedList"/>
    <dgm:cxn modelId="{E1FFFED2-7B19-4184-B633-3BCEB2566A71}" type="presParOf" srcId="{D73A84CB-105B-4815-A04E-8E0562F8B7E8}" destId="{8799DB9F-2755-4F62-BE2F-742A6B22DB98}" srcOrd="0" destOrd="0" presId="urn:microsoft.com/office/officeart/2008/layout/LinedList"/>
    <dgm:cxn modelId="{13DC8B3D-77E5-47BB-81FF-873A57E07939}" type="presParOf" srcId="{D73A84CB-105B-4815-A04E-8E0562F8B7E8}" destId="{08E8A0C4-0D02-49B9-9A1A-3664F9CD530F}" srcOrd="1" destOrd="0" presId="urn:microsoft.com/office/officeart/2008/layout/LinedList"/>
    <dgm:cxn modelId="{1A9FFA5C-7087-450C-B78B-E2416F603FFF}" type="presParOf" srcId="{61DB0F18-2BBE-4113-8283-7616FBA242A1}" destId="{7C4D3477-5A19-45A1-9D84-D562F7E3C9E8}" srcOrd="10" destOrd="0" presId="urn:microsoft.com/office/officeart/2008/layout/LinedList"/>
    <dgm:cxn modelId="{70CF9A0D-2EFA-4909-B345-24661484926A}" type="presParOf" srcId="{61DB0F18-2BBE-4113-8283-7616FBA242A1}" destId="{847BCB99-E291-4F74-AD5F-A3F54CF8BE71}" srcOrd="11" destOrd="0" presId="urn:microsoft.com/office/officeart/2008/layout/LinedList"/>
    <dgm:cxn modelId="{CF94AE64-90D2-4021-8DF0-025500FFCB27}" type="presParOf" srcId="{847BCB99-E291-4F74-AD5F-A3F54CF8BE71}" destId="{AA45AFA2-F225-4A9B-AD64-F34468C689E6}" srcOrd="0" destOrd="0" presId="urn:microsoft.com/office/officeart/2008/layout/LinedList"/>
    <dgm:cxn modelId="{29DB2981-9F4B-4E8E-BCAA-0C026B7E0594}" type="presParOf" srcId="{847BCB99-E291-4F74-AD5F-A3F54CF8BE71}" destId="{BAFF0D28-3C5A-4B21-8432-CFE75CCEFFCB}" srcOrd="1" destOrd="0" presId="urn:microsoft.com/office/officeart/2008/layout/LinedList"/>
    <dgm:cxn modelId="{7D817E91-8D2C-475B-8B23-ADD97A9B938D}" type="presParOf" srcId="{61DB0F18-2BBE-4113-8283-7616FBA242A1}" destId="{126311B3-D4FF-4074-9111-B37E5BFCD8E1}" srcOrd="12" destOrd="0" presId="urn:microsoft.com/office/officeart/2008/layout/LinedList"/>
    <dgm:cxn modelId="{B5740360-608A-40BD-9769-034B6A7E7FF0}" type="presParOf" srcId="{61DB0F18-2BBE-4113-8283-7616FBA242A1}" destId="{F261D35D-0534-4990-9A4A-5075A613D515}" srcOrd="13" destOrd="0" presId="urn:microsoft.com/office/officeart/2008/layout/LinedList"/>
    <dgm:cxn modelId="{7EAA6465-C6DE-42BA-A24D-D28AAEB29BF4}" type="presParOf" srcId="{F261D35D-0534-4990-9A4A-5075A613D515}" destId="{B40EECFD-685E-45ED-9BC8-23534F0153CB}" srcOrd="0" destOrd="0" presId="urn:microsoft.com/office/officeart/2008/layout/LinedList"/>
    <dgm:cxn modelId="{4FD61FC1-A58F-4B1B-A49A-210E3D05B364}" type="presParOf" srcId="{F261D35D-0534-4990-9A4A-5075A613D515}" destId="{1157B8AF-988B-403A-B69F-787C4B0BDC17}" srcOrd="1" destOrd="0" presId="urn:microsoft.com/office/officeart/2008/layout/LinedList"/>
    <dgm:cxn modelId="{552C6C42-816F-41BD-93C6-D81B02D79486}" type="presParOf" srcId="{61DB0F18-2BBE-4113-8283-7616FBA242A1}" destId="{DF73A082-642B-4E45-AE09-066C0C85268F}" srcOrd="14" destOrd="0" presId="urn:microsoft.com/office/officeart/2008/layout/LinedList"/>
    <dgm:cxn modelId="{11059B62-0560-4AA1-96B6-424B408D97BA}" type="presParOf" srcId="{61DB0F18-2BBE-4113-8283-7616FBA242A1}" destId="{CC7A2E8A-80E5-4171-9664-D67D4B257328}" srcOrd="15" destOrd="0" presId="urn:microsoft.com/office/officeart/2008/layout/LinedList"/>
    <dgm:cxn modelId="{2FF2941D-3FD6-45E7-B068-AFC8F9447C86}" type="presParOf" srcId="{CC7A2E8A-80E5-4171-9664-D67D4B257328}" destId="{B57DEB2B-0DAC-4D6C-B958-4519614F886B}" srcOrd="0" destOrd="0" presId="urn:microsoft.com/office/officeart/2008/layout/LinedList"/>
    <dgm:cxn modelId="{6051D6CD-6C96-45B2-8551-D374C77036F6}" type="presParOf" srcId="{CC7A2E8A-80E5-4171-9664-D67D4B257328}" destId="{33A72774-C794-4E3C-A9E8-61E3741A8799}" srcOrd="1" destOrd="0" presId="urn:microsoft.com/office/officeart/2008/layout/LinedList"/>
    <dgm:cxn modelId="{75841349-E366-4DDD-9433-2ABF1314B1F1}" type="presParOf" srcId="{61DB0F18-2BBE-4113-8283-7616FBA242A1}" destId="{DC0B8B48-5FC1-44E4-A30D-C830B1484490}" srcOrd="16" destOrd="0" presId="urn:microsoft.com/office/officeart/2008/layout/LinedList"/>
    <dgm:cxn modelId="{979281BE-8649-4F45-95C9-3ED1BD3BA58F}" type="presParOf" srcId="{61DB0F18-2BBE-4113-8283-7616FBA242A1}" destId="{0B46F98A-8304-457E-A6E9-9E41A0C4A0FC}" srcOrd="17" destOrd="0" presId="urn:microsoft.com/office/officeart/2008/layout/LinedList"/>
    <dgm:cxn modelId="{81A9D251-E946-444F-AE54-2E46824B0C2E}" type="presParOf" srcId="{0B46F98A-8304-457E-A6E9-9E41A0C4A0FC}" destId="{26C1457E-9D32-49FE-8A3D-0B3EABE3522D}" srcOrd="0" destOrd="0" presId="urn:microsoft.com/office/officeart/2008/layout/LinedList"/>
    <dgm:cxn modelId="{300D148D-6621-43B1-9179-9ADF4EECFD02}" type="presParOf" srcId="{0B46F98A-8304-457E-A6E9-9E41A0C4A0FC}" destId="{85B417D1-235A-49A9-99D3-6A39A377A185}" srcOrd="1" destOrd="0" presId="urn:microsoft.com/office/officeart/2008/layout/LinedList"/>
    <dgm:cxn modelId="{9B56164A-34CB-419F-B19C-0FF28B953D8A}" type="presParOf" srcId="{61DB0F18-2BBE-4113-8283-7616FBA242A1}" destId="{5264F25F-7F11-438D-A45A-A7E44481A3E7}" srcOrd="18" destOrd="0" presId="urn:microsoft.com/office/officeart/2008/layout/LinedList"/>
    <dgm:cxn modelId="{161ECA68-14F7-4008-8489-2216F7BE5985}" type="presParOf" srcId="{61DB0F18-2BBE-4113-8283-7616FBA242A1}" destId="{A3E9BF5D-280B-40C7-99EE-67F2D8A5FC49}" srcOrd="19" destOrd="0" presId="urn:microsoft.com/office/officeart/2008/layout/LinedList"/>
    <dgm:cxn modelId="{45232D96-C462-4566-B6DB-D7AE56DE7AA9}" type="presParOf" srcId="{A3E9BF5D-280B-40C7-99EE-67F2D8A5FC49}" destId="{C72D4E5B-E3A8-4F0B-8CBE-D9D72485C206}" srcOrd="0" destOrd="0" presId="urn:microsoft.com/office/officeart/2008/layout/LinedList"/>
    <dgm:cxn modelId="{503CED15-413C-4131-A4AD-9EBDFE80E854}" type="presParOf" srcId="{A3E9BF5D-280B-40C7-99EE-67F2D8A5FC49}" destId="{0CC8540D-D589-4A32-A718-7FCEAD0021FC}" srcOrd="1" destOrd="0" presId="urn:microsoft.com/office/officeart/2008/layout/LinedList"/>
    <dgm:cxn modelId="{1371EA74-DCF8-4CF8-82C2-5CC2BE74D2F9}" type="presParOf" srcId="{61DB0F18-2BBE-4113-8283-7616FBA242A1}" destId="{6C58D1E9-4219-4B28-A5D3-A251DF23326E}" srcOrd="20" destOrd="0" presId="urn:microsoft.com/office/officeart/2008/layout/LinedList"/>
    <dgm:cxn modelId="{F38B1584-E35C-4457-A64B-77E7AE1DCF9C}" type="presParOf" srcId="{61DB0F18-2BBE-4113-8283-7616FBA242A1}" destId="{5954D497-E1F6-4004-ADCC-CFEB179210FF}" srcOrd="21" destOrd="0" presId="urn:microsoft.com/office/officeart/2008/layout/LinedList"/>
    <dgm:cxn modelId="{F7C443B1-442E-4E37-8626-6F0848233252}" type="presParOf" srcId="{5954D497-E1F6-4004-ADCC-CFEB179210FF}" destId="{964A9068-60CA-4A2F-969B-4FC9CA3B197F}" srcOrd="0" destOrd="0" presId="urn:microsoft.com/office/officeart/2008/layout/LinedList"/>
    <dgm:cxn modelId="{2F360361-1A48-40A3-B187-7BE267E55E83}" type="presParOf" srcId="{5954D497-E1F6-4004-ADCC-CFEB179210FF}" destId="{96AB3232-2939-4FB0-A868-794D309777C1}" srcOrd="1" destOrd="0" presId="urn:microsoft.com/office/officeart/2008/layout/LinedList"/>
    <dgm:cxn modelId="{61F8DBD8-16F6-4E2D-97D0-B10A91B563EB}" type="presParOf" srcId="{61DB0F18-2BBE-4113-8283-7616FBA242A1}" destId="{F3F31652-2A5A-4BD8-97C8-0EC798CEF064}" srcOrd="22" destOrd="0" presId="urn:microsoft.com/office/officeart/2008/layout/LinedList"/>
    <dgm:cxn modelId="{FB8C8F3A-A733-45EB-B558-F746047B3935}" type="presParOf" srcId="{61DB0F18-2BBE-4113-8283-7616FBA242A1}" destId="{BBFAB4DC-880D-47CC-9E4F-6B47B1F0705E}" srcOrd="23" destOrd="0" presId="urn:microsoft.com/office/officeart/2008/layout/LinedList"/>
    <dgm:cxn modelId="{3DCD0D22-47BD-4440-AF28-FEA7567B7EFF}" type="presParOf" srcId="{BBFAB4DC-880D-47CC-9E4F-6B47B1F0705E}" destId="{69166957-2AD0-4BC9-81A7-D20BED3D61BE}" srcOrd="0" destOrd="0" presId="urn:microsoft.com/office/officeart/2008/layout/LinedList"/>
    <dgm:cxn modelId="{544B7FFB-B002-4C02-8AFF-666307E24CAA}" type="presParOf" srcId="{BBFAB4DC-880D-47CC-9E4F-6B47B1F0705E}" destId="{D389E2B1-DE75-4D5C-B88B-6F0B67FC793A}" srcOrd="1" destOrd="0" presId="urn:microsoft.com/office/officeart/2008/layout/LinedList"/>
    <dgm:cxn modelId="{64E6B952-12A8-45BC-8219-D9445FE99DF3}" type="presParOf" srcId="{61DB0F18-2BBE-4113-8283-7616FBA242A1}" destId="{BB07151C-E314-4BB2-9D8B-AE6A2F1B21F6}" srcOrd="24" destOrd="0" presId="urn:microsoft.com/office/officeart/2008/layout/LinedList"/>
    <dgm:cxn modelId="{656228EF-AFC9-47D6-8C2F-92A666C937B8}" type="presParOf" srcId="{61DB0F18-2BBE-4113-8283-7616FBA242A1}" destId="{406B3723-EC44-47D7-AA18-5BB9D998C486}" srcOrd="25" destOrd="0" presId="urn:microsoft.com/office/officeart/2008/layout/LinedList"/>
    <dgm:cxn modelId="{68D8346D-E450-46B0-9735-7C6F4DA196CC}" type="presParOf" srcId="{406B3723-EC44-47D7-AA18-5BB9D998C486}" destId="{34495036-695F-4B6B-BD8A-2B96EBD9AF9C}" srcOrd="0" destOrd="0" presId="urn:microsoft.com/office/officeart/2008/layout/LinedList"/>
    <dgm:cxn modelId="{8A7C561E-2FCF-4FD4-AC25-092369B692DE}" type="presParOf" srcId="{406B3723-EC44-47D7-AA18-5BB9D998C486}" destId="{9EF9AAC8-ACC4-4165-B892-5DCFA7CB9D0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294A63-BBF8-4B6B-B06E-D305AC64AD5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83B85E3-434D-4ABD-851C-7EBB8AB94E98}">
      <dgm:prSet/>
      <dgm:spPr/>
      <dgm:t>
        <a:bodyPr/>
        <a:lstStyle/>
        <a:p>
          <a:r>
            <a:rPr lang="en-US"/>
            <a:t>List of protected health information (PHI) collected as part of the study</a:t>
          </a:r>
        </a:p>
      </dgm:t>
    </dgm:pt>
    <dgm:pt modelId="{B9D2A6E9-6046-4B1B-B21A-602CD6CFFC0B}" type="parTrans" cxnId="{CB67CBE2-5A51-4E2E-A70D-0AB0D6EFA68D}">
      <dgm:prSet/>
      <dgm:spPr/>
      <dgm:t>
        <a:bodyPr/>
        <a:lstStyle/>
        <a:p>
          <a:endParaRPr lang="en-US"/>
        </a:p>
      </dgm:t>
    </dgm:pt>
    <dgm:pt modelId="{81268E00-C52D-470E-B9C9-EF21D9153664}" type="sibTrans" cxnId="{CB67CBE2-5A51-4E2E-A70D-0AB0D6EFA68D}">
      <dgm:prSet/>
      <dgm:spPr/>
      <dgm:t>
        <a:bodyPr/>
        <a:lstStyle/>
        <a:p>
          <a:endParaRPr lang="en-US"/>
        </a:p>
      </dgm:t>
    </dgm:pt>
    <dgm:pt modelId="{9828FDE5-10D6-43D7-867F-4EC298D55350}">
      <dgm:prSet/>
      <dgm:spPr/>
      <dgm:t>
        <a:bodyPr/>
        <a:lstStyle/>
        <a:p>
          <a:r>
            <a:rPr lang="en-US"/>
            <a:t>Who may use and disclose PHI</a:t>
          </a:r>
        </a:p>
      </dgm:t>
    </dgm:pt>
    <dgm:pt modelId="{B2A29A82-C260-470A-B0C4-3E7B8E807818}" type="parTrans" cxnId="{BA013F09-076A-4C64-86E9-ABBE8C972326}">
      <dgm:prSet/>
      <dgm:spPr/>
      <dgm:t>
        <a:bodyPr/>
        <a:lstStyle/>
        <a:p>
          <a:endParaRPr lang="en-US"/>
        </a:p>
      </dgm:t>
    </dgm:pt>
    <dgm:pt modelId="{B18519F2-3AC4-485B-B02B-0EB4E6186D34}" type="sibTrans" cxnId="{BA013F09-076A-4C64-86E9-ABBE8C972326}">
      <dgm:prSet/>
      <dgm:spPr/>
      <dgm:t>
        <a:bodyPr/>
        <a:lstStyle/>
        <a:p>
          <a:endParaRPr lang="en-US"/>
        </a:p>
      </dgm:t>
    </dgm:pt>
    <dgm:pt modelId="{03914AAD-59B2-40E8-840E-9CE78B9FF4A7}">
      <dgm:prSet/>
      <dgm:spPr/>
      <dgm:t>
        <a:bodyPr/>
        <a:lstStyle/>
        <a:p>
          <a:r>
            <a:rPr lang="en-US"/>
            <a:t>Who may receive the information</a:t>
          </a:r>
        </a:p>
      </dgm:t>
    </dgm:pt>
    <dgm:pt modelId="{2E88CF03-51A3-4E5A-8BF6-06A1F20BADB1}" type="parTrans" cxnId="{6707B048-1B08-41A6-B2C9-FB8660EDF410}">
      <dgm:prSet/>
      <dgm:spPr/>
      <dgm:t>
        <a:bodyPr/>
        <a:lstStyle/>
        <a:p>
          <a:endParaRPr lang="en-US"/>
        </a:p>
      </dgm:t>
    </dgm:pt>
    <dgm:pt modelId="{C5957F5E-AE09-4F47-8DC1-451B054C9785}" type="sibTrans" cxnId="{6707B048-1B08-41A6-B2C9-FB8660EDF410}">
      <dgm:prSet/>
      <dgm:spPr/>
      <dgm:t>
        <a:bodyPr/>
        <a:lstStyle/>
        <a:p>
          <a:endParaRPr lang="en-US"/>
        </a:p>
      </dgm:t>
    </dgm:pt>
    <dgm:pt modelId="{26F7F787-6489-41D6-9424-ACAEB658698F}">
      <dgm:prSet/>
      <dgm:spPr/>
      <dgm:t>
        <a:bodyPr/>
        <a:lstStyle/>
        <a:p>
          <a:r>
            <a:rPr lang="en-US"/>
            <a:t>Duration of the authorization or no expiration</a:t>
          </a:r>
        </a:p>
      </dgm:t>
    </dgm:pt>
    <dgm:pt modelId="{28EFE5BD-6C65-4E5D-A3E7-500660240204}" type="parTrans" cxnId="{5E56B9A7-2513-4B95-A1A3-1C0D55AD4729}">
      <dgm:prSet/>
      <dgm:spPr/>
      <dgm:t>
        <a:bodyPr/>
        <a:lstStyle/>
        <a:p>
          <a:endParaRPr lang="en-US"/>
        </a:p>
      </dgm:t>
    </dgm:pt>
    <dgm:pt modelId="{795A2181-7474-4F92-A0AA-167B0FF57C7B}" type="sibTrans" cxnId="{5E56B9A7-2513-4B95-A1A3-1C0D55AD4729}">
      <dgm:prSet/>
      <dgm:spPr/>
      <dgm:t>
        <a:bodyPr/>
        <a:lstStyle/>
        <a:p>
          <a:endParaRPr lang="en-US"/>
        </a:p>
      </dgm:t>
    </dgm:pt>
    <dgm:pt modelId="{43B5BC41-3125-43FE-9ED9-E3B1079F1EC7}">
      <dgm:prSet/>
      <dgm:spPr/>
      <dgm:t>
        <a:bodyPr/>
        <a:lstStyle/>
        <a:p>
          <a:r>
            <a:rPr lang="en-US"/>
            <a:t>Right to revoke authorization</a:t>
          </a:r>
        </a:p>
      </dgm:t>
    </dgm:pt>
    <dgm:pt modelId="{874EB79F-3721-4455-8B09-06B98AB673D5}" type="parTrans" cxnId="{EE3A34ED-5EA7-4AE1-A9F6-C0A0DD8D29DA}">
      <dgm:prSet/>
      <dgm:spPr/>
      <dgm:t>
        <a:bodyPr/>
        <a:lstStyle/>
        <a:p>
          <a:endParaRPr lang="en-US"/>
        </a:p>
      </dgm:t>
    </dgm:pt>
    <dgm:pt modelId="{E57B1579-B3BC-4200-AAC9-95C4C021BCDC}" type="sibTrans" cxnId="{EE3A34ED-5EA7-4AE1-A9F6-C0A0DD8D29DA}">
      <dgm:prSet/>
      <dgm:spPr/>
      <dgm:t>
        <a:bodyPr/>
        <a:lstStyle/>
        <a:p>
          <a:endParaRPr lang="en-US"/>
        </a:p>
      </dgm:t>
    </dgm:pt>
    <dgm:pt modelId="{C954F79A-8FEF-43E1-87F8-183790D7D44D}">
      <dgm:prSet/>
      <dgm:spPr/>
      <dgm:t>
        <a:bodyPr/>
        <a:lstStyle/>
        <a:p>
          <a:r>
            <a:rPr lang="en-US"/>
            <a:t>Information disclosed outside of the covered entity may not be protected</a:t>
          </a:r>
        </a:p>
      </dgm:t>
    </dgm:pt>
    <dgm:pt modelId="{9702CA0F-53C7-443B-BB6C-6F3B7036F1BE}" type="parTrans" cxnId="{D0270F12-F097-4F4F-B50B-F1C8FE120CBA}">
      <dgm:prSet/>
      <dgm:spPr/>
      <dgm:t>
        <a:bodyPr/>
        <a:lstStyle/>
        <a:p>
          <a:endParaRPr lang="en-US"/>
        </a:p>
      </dgm:t>
    </dgm:pt>
    <dgm:pt modelId="{829F2F5C-71D5-4F18-BAF9-8E127C39DACB}" type="sibTrans" cxnId="{D0270F12-F097-4F4F-B50B-F1C8FE120CBA}">
      <dgm:prSet/>
      <dgm:spPr/>
      <dgm:t>
        <a:bodyPr/>
        <a:lstStyle/>
        <a:p>
          <a:endParaRPr lang="en-US"/>
        </a:p>
      </dgm:t>
    </dgm:pt>
    <dgm:pt modelId="{23200AC1-8C0C-4089-83E1-3C7650E931BB}" type="pres">
      <dgm:prSet presAssocID="{43294A63-BBF8-4B6B-B06E-D305AC64AD55}" presName="root" presStyleCnt="0">
        <dgm:presLayoutVars>
          <dgm:dir/>
          <dgm:resizeHandles val="exact"/>
        </dgm:presLayoutVars>
      </dgm:prSet>
      <dgm:spPr/>
    </dgm:pt>
    <dgm:pt modelId="{66F08232-73EC-41CE-88F0-63E56117B511}" type="pres">
      <dgm:prSet presAssocID="{283B85E3-434D-4ABD-851C-7EBB8AB94E98}" presName="compNode" presStyleCnt="0"/>
      <dgm:spPr/>
    </dgm:pt>
    <dgm:pt modelId="{34915D00-E7E6-4462-8CB4-85B32142C738}" type="pres">
      <dgm:prSet presAssocID="{283B85E3-434D-4ABD-851C-7EBB8AB94E98}" presName="bgRect" presStyleLbl="bgShp" presStyleIdx="0" presStyleCnt="6"/>
      <dgm:spPr/>
    </dgm:pt>
    <dgm:pt modelId="{806F4607-753A-4A2B-A537-F211DEE88C3A}" type="pres">
      <dgm:prSet presAssocID="{283B85E3-434D-4ABD-851C-7EBB8AB94E98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BABA7BE5-D46F-4F71-BA58-1FB5E1519505}" type="pres">
      <dgm:prSet presAssocID="{283B85E3-434D-4ABD-851C-7EBB8AB94E98}" presName="spaceRect" presStyleCnt="0"/>
      <dgm:spPr/>
    </dgm:pt>
    <dgm:pt modelId="{2D916F5B-D8CD-476C-87DC-35EACB95A4DF}" type="pres">
      <dgm:prSet presAssocID="{283B85E3-434D-4ABD-851C-7EBB8AB94E98}" presName="parTx" presStyleLbl="revTx" presStyleIdx="0" presStyleCnt="6">
        <dgm:presLayoutVars>
          <dgm:chMax val="0"/>
          <dgm:chPref val="0"/>
        </dgm:presLayoutVars>
      </dgm:prSet>
      <dgm:spPr/>
    </dgm:pt>
    <dgm:pt modelId="{A728E1B6-C8F0-4048-ABCE-AE4850F45A26}" type="pres">
      <dgm:prSet presAssocID="{81268E00-C52D-470E-B9C9-EF21D9153664}" presName="sibTrans" presStyleCnt="0"/>
      <dgm:spPr/>
    </dgm:pt>
    <dgm:pt modelId="{1A04CD82-1043-4248-8173-7E9FF77DCC4B}" type="pres">
      <dgm:prSet presAssocID="{9828FDE5-10D6-43D7-867F-4EC298D55350}" presName="compNode" presStyleCnt="0"/>
      <dgm:spPr/>
    </dgm:pt>
    <dgm:pt modelId="{A1E3F569-BDC1-4572-BDC6-57FDEC171D33}" type="pres">
      <dgm:prSet presAssocID="{9828FDE5-10D6-43D7-867F-4EC298D55350}" presName="bgRect" presStyleLbl="bgShp" presStyleIdx="1" presStyleCnt="6"/>
      <dgm:spPr/>
    </dgm:pt>
    <dgm:pt modelId="{F7739F1A-8CA7-4327-AA87-A3C685549C49}" type="pres">
      <dgm:prSet presAssocID="{9828FDE5-10D6-43D7-867F-4EC298D55350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7571474D-4F55-4269-BCC4-6D4343D526A0}" type="pres">
      <dgm:prSet presAssocID="{9828FDE5-10D6-43D7-867F-4EC298D55350}" presName="spaceRect" presStyleCnt="0"/>
      <dgm:spPr/>
    </dgm:pt>
    <dgm:pt modelId="{A8F81E7F-E4C8-4BB4-B5E1-FA2C7367E46D}" type="pres">
      <dgm:prSet presAssocID="{9828FDE5-10D6-43D7-867F-4EC298D55350}" presName="parTx" presStyleLbl="revTx" presStyleIdx="1" presStyleCnt="6">
        <dgm:presLayoutVars>
          <dgm:chMax val="0"/>
          <dgm:chPref val="0"/>
        </dgm:presLayoutVars>
      </dgm:prSet>
      <dgm:spPr/>
    </dgm:pt>
    <dgm:pt modelId="{DA62700B-8681-436F-BFE2-6A80BADC1900}" type="pres">
      <dgm:prSet presAssocID="{B18519F2-3AC4-485B-B02B-0EB4E6186D34}" presName="sibTrans" presStyleCnt="0"/>
      <dgm:spPr/>
    </dgm:pt>
    <dgm:pt modelId="{52B15B80-3682-4CC8-B765-90CA6BB2A4EA}" type="pres">
      <dgm:prSet presAssocID="{03914AAD-59B2-40E8-840E-9CE78B9FF4A7}" presName="compNode" presStyleCnt="0"/>
      <dgm:spPr/>
    </dgm:pt>
    <dgm:pt modelId="{113548A5-CEE9-408D-82BC-B3BAD71654C8}" type="pres">
      <dgm:prSet presAssocID="{03914AAD-59B2-40E8-840E-9CE78B9FF4A7}" presName="bgRect" presStyleLbl="bgShp" presStyleIdx="2" presStyleCnt="6"/>
      <dgm:spPr/>
    </dgm:pt>
    <dgm:pt modelId="{6A8AC1B9-F7E2-4FBD-AB47-1D9D1858FE01}" type="pres">
      <dgm:prSet presAssocID="{03914AAD-59B2-40E8-840E-9CE78B9FF4A7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E148BC9E-353D-4A7D-B3E1-1550F80076CA}" type="pres">
      <dgm:prSet presAssocID="{03914AAD-59B2-40E8-840E-9CE78B9FF4A7}" presName="spaceRect" presStyleCnt="0"/>
      <dgm:spPr/>
    </dgm:pt>
    <dgm:pt modelId="{7C97CE88-5A29-461C-A4ED-3D8D94FB16E0}" type="pres">
      <dgm:prSet presAssocID="{03914AAD-59B2-40E8-840E-9CE78B9FF4A7}" presName="parTx" presStyleLbl="revTx" presStyleIdx="2" presStyleCnt="6">
        <dgm:presLayoutVars>
          <dgm:chMax val="0"/>
          <dgm:chPref val="0"/>
        </dgm:presLayoutVars>
      </dgm:prSet>
      <dgm:spPr/>
    </dgm:pt>
    <dgm:pt modelId="{27CD20F2-95B0-4359-978B-9336938A570B}" type="pres">
      <dgm:prSet presAssocID="{C5957F5E-AE09-4F47-8DC1-451B054C9785}" presName="sibTrans" presStyleCnt="0"/>
      <dgm:spPr/>
    </dgm:pt>
    <dgm:pt modelId="{6CC1CA21-A6C2-4A72-96A2-E211F44AFFE2}" type="pres">
      <dgm:prSet presAssocID="{26F7F787-6489-41D6-9424-ACAEB658698F}" presName="compNode" presStyleCnt="0"/>
      <dgm:spPr/>
    </dgm:pt>
    <dgm:pt modelId="{18D37CC4-9091-46E4-9E82-40D2D3225BC1}" type="pres">
      <dgm:prSet presAssocID="{26F7F787-6489-41D6-9424-ACAEB658698F}" presName="bgRect" presStyleLbl="bgShp" presStyleIdx="3" presStyleCnt="6"/>
      <dgm:spPr/>
    </dgm:pt>
    <dgm:pt modelId="{AC50794F-FCB8-4545-B2A0-01309E84B867}" type="pres">
      <dgm:prSet presAssocID="{26F7F787-6489-41D6-9424-ACAEB658698F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FC0A1052-D9A7-48DD-A54A-2786DB00EDC1}" type="pres">
      <dgm:prSet presAssocID="{26F7F787-6489-41D6-9424-ACAEB658698F}" presName="spaceRect" presStyleCnt="0"/>
      <dgm:spPr/>
    </dgm:pt>
    <dgm:pt modelId="{6168AB65-40FA-4B81-8437-AED1050E31CE}" type="pres">
      <dgm:prSet presAssocID="{26F7F787-6489-41D6-9424-ACAEB658698F}" presName="parTx" presStyleLbl="revTx" presStyleIdx="3" presStyleCnt="6">
        <dgm:presLayoutVars>
          <dgm:chMax val="0"/>
          <dgm:chPref val="0"/>
        </dgm:presLayoutVars>
      </dgm:prSet>
      <dgm:spPr/>
    </dgm:pt>
    <dgm:pt modelId="{8F8A39BC-99A1-4885-B36F-A8CFD7024CB9}" type="pres">
      <dgm:prSet presAssocID="{795A2181-7474-4F92-A0AA-167B0FF57C7B}" presName="sibTrans" presStyleCnt="0"/>
      <dgm:spPr/>
    </dgm:pt>
    <dgm:pt modelId="{50A25890-D5FB-4E8B-90CB-D907F1728467}" type="pres">
      <dgm:prSet presAssocID="{43B5BC41-3125-43FE-9ED9-E3B1079F1EC7}" presName="compNode" presStyleCnt="0"/>
      <dgm:spPr/>
    </dgm:pt>
    <dgm:pt modelId="{5117C0B0-D6C1-4B99-A12C-934637A13913}" type="pres">
      <dgm:prSet presAssocID="{43B5BC41-3125-43FE-9ED9-E3B1079F1EC7}" presName="bgRect" presStyleLbl="bgShp" presStyleIdx="4" presStyleCnt="6"/>
      <dgm:spPr/>
    </dgm:pt>
    <dgm:pt modelId="{1CEC2751-AB0B-401C-991D-1C2734129E94}" type="pres">
      <dgm:prSet presAssocID="{43B5BC41-3125-43FE-9ED9-E3B1079F1EC7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D10D137-F3F9-44E0-8A94-F44024AE0E04}" type="pres">
      <dgm:prSet presAssocID="{43B5BC41-3125-43FE-9ED9-E3B1079F1EC7}" presName="spaceRect" presStyleCnt="0"/>
      <dgm:spPr/>
    </dgm:pt>
    <dgm:pt modelId="{D49507DA-E13F-463E-AFCB-164D38DBD7B7}" type="pres">
      <dgm:prSet presAssocID="{43B5BC41-3125-43FE-9ED9-E3B1079F1EC7}" presName="parTx" presStyleLbl="revTx" presStyleIdx="4" presStyleCnt="6">
        <dgm:presLayoutVars>
          <dgm:chMax val="0"/>
          <dgm:chPref val="0"/>
        </dgm:presLayoutVars>
      </dgm:prSet>
      <dgm:spPr/>
    </dgm:pt>
    <dgm:pt modelId="{CFF77F4E-D859-45D9-BEA0-B7F8E7275097}" type="pres">
      <dgm:prSet presAssocID="{E57B1579-B3BC-4200-AAC9-95C4C021BCDC}" presName="sibTrans" presStyleCnt="0"/>
      <dgm:spPr/>
    </dgm:pt>
    <dgm:pt modelId="{DC772BE5-013F-4221-AC76-D5028FC0DD9C}" type="pres">
      <dgm:prSet presAssocID="{C954F79A-8FEF-43E1-87F8-183790D7D44D}" presName="compNode" presStyleCnt="0"/>
      <dgm:spPr/>
    </dgm:pt>
    <dgm:pt modelId="{708A3C68-6C73-4546-981C-0A281BBF84F3}" type="pres">
      <dgm:prSet presAssocID="{C954F79A-8FEF-43E1-87F8-183790D7D44D}" presName="bgRect" presStyleLbl="bgShp" presStyleIdx="5" presStyleCnt="6"/>
      <dgm:spPr/>
    </dgm:pt>
    <dgm:pt modelId="{044D8D6A-2930-4015-B688-953C4E45BF1A}" type="pres">
      <dgm:prSet presAssocID="{C954F79A-8FEF-43E1-87F8-183790D7D44D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49624A69-BD3D-4F6A-A5D4-D785692DD6CF}" type="pres">
      <dgm:prSet presAssocID="{C954F79A-8FEF-43E1-87F8-183790D7D44D}" presName="spaceRect" presStyleCnt="0"/>
      <dgm:spPr/>
    </dgm:pt>
    <dgm:pt modelId="{5884E636-53DB-433E-9578-27A2F10B8D57}" type="pres">
      <dgm:prSet presAssocID="{C954F79A-8FEF-43E1-87F8-183790D7D44D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BA013F09-076A-4C64-86E9-ABBE8C972326}" srcId="{43294A63-BBF8-4B6B-B06E-D305AC64AD55}" destId="{9828FDE5-10D6-43D7-867F-4EC298D55350}" srcOrd="1" destOrd="0" parTransId="{B2A29A82-C260-470A-B0C4-3E7B8E807818}" sibTransId="{B18519F2-3AC4-485B-B02B-0EB4E6186D34}"/>
    <dgm:cxn modelId="{D0270F12-F097-4F4F-B50B-F1C8FE120CBA}" srcId="{43294A63-BBF8-4B6B-B06E-D305AC64AD55}" destId="{C954F79A-8FEF-43E1-87F8-183790D7D44D}" srcOrd="5" destOrd="0" parTransId="{9702CA0F-53C7-443B-BB6C-6F3B7036F1BE}" sibTransId="{829F2F5C-71D5-4F18-BAF9-8E127C39DACB}"/>
    <dgm:cxn modelId="{6F9CBA1B-D7D5-401D-9176-40B8682689ED}" type="presOf" srcId="{43294A63-BBF8-4B6B-B06E-D305AC64AD55}" destId="{23200AC1-8C0C-4089-83E1-3C7650E931BB}" srcOrd="0" destOrd="0" presId="urn:microsoft.com/office/officeart/2018/2/layout/IconVerticalSolidList"/>
    <dgm:cxn modelId="{6707B048-1B08-41A6-B2C9-FB8660EDF410}" srcId="{43294A63-BBF8-4B6B-B06E-D305AC64AD55}" destId="{03914AAD-59B2-40E8-840E-9CE78B9FF4A7}" srcOrd="2" destOrd="0" parTransId="{2E88CF03-51A3-4E5A-8BF6-06A1F20BADB1}" sibTransId="{C5957F5E-AE09-4F47-8DC1-451B054C9785}"/>
    <dgm:cxn modelId="{79B1386F-452E-4A1E-985E-861CEB5CE0F6}" type="presOf" srcId="{43B5BC41-3125-43FE-9ED9-E3B1079F1EC7}" destId="{D49507DA-E13F-463E-AFCB-164D38DBD7B7}" srcOrd="0" destOrd="0" presId="urn:microsoft.com/office/officeart/2018/2/layout/IconVerticalSolidList"/>
    <dgm:cxn modelId="{B825DA58-5E97-4A7E-BC52-352601532632}" type="presOf" srcId="{26F7F787-6489-41D6-9424-ACAEB658698F}" destId="{6168AB65-40FA-4B81-8437-AED1050E31CE}" srcOrd="0" destOrd="0" presId="urn:microsoft.com/office/officeart/2018/2/layout/IconVerticalSolidList"/>
    <dgm:cxn modelId="{01A516A7-4C91-47C9-B8F2-CA73350B0055}" type="presOf" srcId="{9828FDE5-10D6-43D7-867F-4EC298D55350}" destId="{A8F81E7F-E4C8-4BB4-B5E1-FA2C7367E46D}" srcOrd="0" destOrd="0" presId="urn:microsoft.com/office/officeart/2018/2/layout/IconVerticalSolidList"/>
    <dgm:cxn modelId="{5E56B9A7-2513-4B95-A1A3-1C0D55AD4729}" srcId="{43294A63-BBF8-4B6B-B06E-D305AC64AD55}" destId="{26F7F787-6489-41D6-9424-ACAEB658698F}" srcOrd="3" destOrd="0" parTransId="{28EFE5BD-6C65-4E5D-A3E7-500660240204}" sibTransId="{795A2181-7474-4F92-A0AA-167B0FF57C7B}"/>
    <dgm:cxn modelId="{9414A9BB-07D1-4867-9298-5DF3560E560A}" type="presOf" srcId="{C954F79A-8FEF-43E1-87F8-183790D7D44D}" destId="{5884E636-53DB-433E-9578-27A2F10B8D57}" srcOrd="0" destOrd="0" presId="urn:microsoft.com/office/officeart/2018/2/layout/IconVerticalSolidList"/>
    <dgm:cxn modelId="{377EBFBC-9940-4263-8818-D08CC9DB822B}" type="presOf" srcId="{283B85E3-434D-4ABD-851C-7EBB8AB94E98}" destId="{2D916F5B-D8CD-476C-87DC-35EACB95A4DF}" srcOrd="0" destOrd="0" presId="urn:microsoft.com/office/officeart/2018/2/layout/IconVerticalSolidList"/>
    <dgm:cxn modelId="{81C0BBE1-E9D6-48C1-93F0-0F728FC4AD28}" type="presOf" srcId="{03914AAD-59B2-40E8-840E-9CE78B9FF4A7}" destId="{7C97CE88-5A29-461C-A4ED-3D8D94FB16E0}" srcOrd="0" destOrd="0" presId="urn:microsoft.com/office/officeart/2018/2/layout/IconVerticalSolidList"/>
    <dgm:cxn modelId="{CB67CBE2-5A51-4E2E-A70D-0AB0D6EFA68D}" srcId="{43294A63-BBF8-4B6B-B06E-D305AC64AD55}" destId="{283B85E3-434D-4ABD-851C-7EBB8AB94E98}" srcOrd="0" destOrd="0" parTransId="{B9D2A6E9-6046-4B1B-B21A-602CD6CFFC0B}" sibTransId="{81268E00-C52D-470E-B9C9-EF21D9153664}"/>
    <dgm:cxn modelId="{EE3A34ED-5EA7-4AE1-A9F6-C0A0DD8D29DA}" srcId="{43294A63-BBF8-4B6B-B06E-D305AC64AD55}" destId="{43B5BC41-3125-43FE-9ED9-E3B1079F1EC7}" srcOrd="4" destOrd="0" parTransId="{874EB79F-3721-4455-8B09-06B98AB673D5}" sibTransId="{E57B1579-B3BC-4200-AAC9-95C4C021BCDC}"/>
    <dgm:cxn modelId="{02D246C7-1981-47A3-8BB9-74A7DA07D1BB}" type="presParOf" srcId="{23200AC1-8C0C-4089-83E1-3C7650E931BB}" destId="{66F08232-73EC-41CE-88F0-63E56117B511}" srcOrd="0" destOrd="0" presId="urn:microsoft.com/office/officeart/2018/2/layout/IconVerticalSolidList"/>
    <dgm:cxn modelId="{461DD945-F61C-4189-B6EC-F2812CF15E28}" type="presParOf" srcId="{66F08232-73EC-41CE-88F0-63E56117B511}" destId="{34915D00-E7E6-4462-8CB4-85B32142C738}" srcOrd="0" destOrd="0" presId="urn:microsoft.com/office/officeart/2018/2/layout/IconVerticalSolidList"/>
    <dgm:cxn modelId="{FE757CC8-ED52-4AF3-A777-280E7398668F}" type="presParOf" srcId="{66F08232-73EC-41CE-88F0-63E56117B511}" destId="{806F4607-753A-4A2B-A537-F211DEE88C3A}" srcOrd="1" destOrd="0" presId="urn:microsoft.com/office/officeart/2018/2/layout/IconVerticalSolidList"/>
    <dgm:cxn modelId="{51F4ED1D-5323-4F10-A007-E28D87964D01}" type="presParOf" srcId="{66F08232-73EC-41CE-88F0-63E56117B511}" destId="{BABA7BE5-D46F-4F71-BA58-1FB5E1519505}" srcOrd="2" destOrd="0" presId="urn:microsoft.com/office/officeart/2018/2/layout/IconVerticalSolidList"/>
    <dgm:cxn modelId="{0326137D-365C-4303-B8E9-59F141828339}" type="presParOf" srcId="{66F08232-73EC-41CE-88F0-63E56117B511}" destId="{2D916F5B-D8CD-476C-87DC-35EACB95A4DF}" srcOrd="3" destOrd="0" presId="urn:microsoft.com/office/officeart/2018/2/layout/IconVerticalSolidList"/>
    <dgm:cxn modelId="{01D2DBE2-335D-48AF-BAEB-7B0D288C538C}" type="presParOf" srcId="{23200AC1-8C0C-4089-83E1-3C7650E931BB}" destId="{A728E1B6-C8F0-4048-ABCE-AE4850F45A26}" srcOrd="1" destOrd="0" presId="urn:microsoft.com/office/officeart/2018/2/layout/IconVerticalSolidList"/>
    <dgm:cxn modelId="{8E0BD13E-1F35-41EE-B462-D8CEF68450EB}" type="presParOf" srcId="{23200AC1-8C0C-4089-83E1-3C7650E931BB}" destId="{1A04CD82-1043-4248-8173-7E9FF77DCC4B}" srcOrd="2" destOrd="0" presId="urn:microsoft.com/office/officeart/2018/2/layout/IconVerticalSolidList"/>
    <dgm:cxn modelId="{920D1703-87FE-4626-8548-2A59D07C78C1}" type="presParOf" srcId="{1A04CD82-1043-4248-8173-7E9FF77DCC4B}" destId="{A1E3F569-BDC1-4572-BDC6-57FDEC171D33}" srcOrd="0" destOrd="0" presId="urn:microsoft.com/office/officeart/2018/2/layout/IconVerticalSolidList"/>
    <dgm:cxn modelId="{4A569C91-697B-40DE-BBEB-1CD064061B8B}" type="presParOf" srcId="{1A04CD82-1043-4248-8173-7E9FF77DCC4B}" destId="{F7739F1A-8CA7-4327-AA87-A3C685549C49}" srcOrd="1" destOrd="0" presId="urn:microsoft.com/office/officeart/2018/2/layout/IconVerticalSolidList"/>
    <dgm:cxn modelId="{6F8C1C66-8EDA-45A4-9678-A5AB5C2676D0}" type="presParOf" srcId="{1A04CD82-1043-4248-8173-7E9FF77DCC4B}" destId="{7571474D-4F55-4269-BCC4-6D4343D526A0}" srcOrd="2" destOrd="0" presId="urn:microsoft.com/office/officeart/2018/2/layout/IconVerticalSolidList"/>
    <dgm:cxn modelId="{FA7A4E14-9403-416A-BA80-7F7FDBADFFDC}" type="presParOf" srcId="{1A04CD82-1043-4248-8173-7E9FF77DCC4B}" destId="{A8F81E7F-E4C8-4BB4-B5E1-FA2C7367E46D}" srcOrd="3" destOrd="0" presId="urn:microsoft.com/office/officeart/2018/2/layout/IconVerticalSolidList"/>
    <dgm:cxn modelId="{7E0E0210-FFE5-469F-B86D-118050DDBA09}" type="presParOf" srcId="{23200AC1-8C0C-4089-83E1-3C7650E931BB}" destId="{DA62700B-8681-436F-BFE2-6A80BADC1900}" srcOrd="3" destOrd="0" presId="urn:microsoft.com/office/officeart/2018/2/layout/IconVerticalSolidList"/>
    <dgm:cxn modelId="{A6799855-9174-4102-B0FA-210A08368CF9}" type="presParOf" srcId="{23200AC1-8C0C-4089-83E1-3C7650E931BB}" destId="{52B15B80-3682-4CC8-B765-90CA6BB2A4EA}" srcOrd="4" destOrd="0" presId="urn:microsoft.com/office/officeart/2018/2/layout/IconVerticalSolidList"/>
    <dgm:cxn modelId="{28C8147A-44BA-4D1A-B824-C9F9DE3F55EC}" type="presParOf" srcId="{52B15B80-3682-4CC8-B765-90CA6BB2A4EA}" destId="{113548A5-CEE9-408D-82BC-B3BAD71654C8}" srcOrd="0" destOrd="0" presId="urn:microsoft.com/office/officeart/2018/2/layout/IconVerticalSolidList"/>
    <dgm:cxn modelId="{2F218672-C416-4180-AF3B-BFF7FBB98144}" type="presParOf" srcId="{52B15B80-3682-4CC8-B765-90CA6BB2A4EA}" destId="{6A8AC1B9-F7E2-4FBD-AB47-1D9D1858FE01}" srcOrd="1" destOrd="0" presId="urn:microsoft.com/office/officeart/2018/2/layout/IconVerticalSolidList"/>
    <dgm:cxn modelId="{F3D6A102-D154-41C0-86BA-D05917274C4B}" type="presParOf" srcId="{52B15B80-3682-4CC8-B765-90CA6BB2A4EA}" destId="{E148BC9E-353D-4A7D-B3E1-1550F80076CA}" srcOrd="2" destOrd="0" presId="urn:microsoft.com/office/officeart/2018/2/layout/IconVerticalSolidList"/>
    <dgm:cxn modelId="{6C016848-F898-4F0C-9074-122815E0B94A}" type="presParOf" srcId="{52B15B80-3682-4CC8-B765-90CA6BB2A4EA}" destId="{7C97CE88-5A29-461C-A4ED-3D8D94FB16E0}" srcOrd="3" destOrd="0" presId="urn:microsoft.com/office/officeart/2018/2/layout/IconVerticalSolidList"/>
    <dgm:cxn modelId="{2C14920E-243A-4E49-853E-04DAA880FA8F}" type="presParOf" srcId="{23200AC1-8C0C-4089-83E1-3C7650E931BB}" destId="{27CD20F2-95B0-4359-978B-9336938A570B}" srcOrd="5" destOrd="0" presId="urn:microsoft.com/office/officeart/2018/2/layout/IconVerticalSolidList"/>
    <dgm:cxn modelId="{45252341-C7D1-4771-860E-CED3FC6FA322}" type="presParOf" srcId="{23200AC1-8C0C-4089-83E1-3C7650E931BB}" destId="{6CC1CA21-A6C2-4A72-96A2-E211F44AFFE2}" srcOrd="6" destOrd="0" presId="urn:microsoft.com/office/officeart/2018/2/layout/IconVerticalSolidList"/>
    <dgm:cxn modelId="{CFBF7372-3833-4296-A832-81A8DAF42DFE}" type="presParOf" srcId="{6CC1CA21-A6C2-4A72-96A2-E211F44AFFE2}" destId="{18D37CC4-9091-46E4-9E82-40D2D3225BC1}" srcOrd="0" destOrd="0" presId="urn:microsoft.com/office/officeart/2018/2/layout/IconVerticalSolidList"/>
    <dgm:cxn modelId="{502FA9ED-0834-4F98-9088-0A77FBF7130B}" type="presParOf" srcId="{6CC1CA21-A6C2-4A72-96A2-E211F44AFFE2}" destId="{AC50794F-FCB8-4545-B2A0-01309E84B867}" srcOrd="1" destOrd="0" presId="urn:microsoft.com/office/officeart/2018/2/layout/IconVerticalSolidList"/>
    <dgm:cxn modelId="{A721C841-7C76-4307-B910-A12B5B62CA73}" type="presParOf" srcId="{6CC1CA21-A6C2-4A72-96A2-E211F44AFFE2}" destId="{FC0A1052-D9A7-48DD-A54A-2786DB00EDC1}" srcOrd="2" destOrd="0" presId="urn:microsoft.com/office/officeart/2018/2/layout/IconVerticalSolidList"/>
    <dgm:cxn modelId="{3D3F98F8-AB59-4CA3-B335-C6245FE9BCA6}" type="presParOf" srcId="{6CC1CA21-A6C2-4A72-96A2-E211F44AFFE2}" destId="{6168AB65-40FA-4B81-8437-AED1050E31CE}" srcOrd="3" destOrd="0" presId="urn:microsoft.com/office/officeart/2018/2/layout/IconVerticalSolidList"/>
    <dgm:cxn modelId="{A6105320-6813-420F-8F09-BFB6D689D487}" type="presParOf" srcId="{23200AC1-8C0C-4089-83E1-3C7650E931BB}" destId="{8F8A39BC-99A1-4885-B36F-A8CFD7024CB9}" srcOrd="7" destOrd="0" presId="urn:microsoft.com/office/officeart/2018/2/layout/IconVerticalSolidList"/>
    <dgm:cxn modelId="{BFA7D195-B8CE-431D-8D12-BF2706C3C8CB}" type="presParOf" srcId="{23200AC1-8C0C-4089-83E1-3C7650E931BB}" destId="{50A25890-D5FB-4E8B-90CB-D907F1728467}" srcOrd="8" destOrd="0" presId="urn:microsoft.com/office/officeart/2018/2/layout/IconVerticalSolidList"/>
    <dgm:cxn modelId="{929DAD03-EE64-47CB-87AD-4B38E162A3DB}" type="presParOf" srcId="{50A25890-D5FB-4E8B-90CB-D907F1728467}" destId="{5117C0B0-D6C1-4B99-A12C-934637A13913}" srcOrd="0" destOrd="0" presId="urn:microsoft.com/office/officeart/2018/2/layout/IconVerticalSolidList"/>
    <dgm:cxn modelId="{CB8422D2-B60A-40F8-94CC-641EFEC1022C}" type="presParOf" srcId="{50A25890-D5FB-4E8B-90CB-D907F1728467}" destId="{1CEC2751-AB0B-401C-991D-1C2734129E94}" srcOrd="1" destOrd="0" presId="urn:microsoft.com/office/officeart/2018/2/layout/IconVerticalSolidList"/>
    <dgm:cxn modelId="{AFCB8A28-1C2A-4DE7-9935-525C537BC4AC}" type="presParOf" srcId="{50A25890-D5FB-4E8B-90CB-D907F1728467}" destId="{8D10D137-F3F9-44E0-8A94-F44024AE0E04}" srcOrd="2" destOrd="0" presId="urn:microsoft.com/office/officeart/2018/2/layout/IconVerticalSolidList"/>
    <dgm:cxn modelId="{DD0709EA-FB09-4047-ABB3-812A1CBBFA4F}" type="presParOf" srcId="{50A25890-D5FB-4E8B-90CB-D907F1728467}" destId="{D49507DA-E13F-463E-AFCB-164D38DBD7B7}" srcOrd="3" destOrd="0" presId="urn:microsoft.com/office/officeart/2018/2/layout/IconVerticalSolidList"/>
    <dgm:cxn modelId="{63F1E0BF-B025-4571-8EB8-24EBB5AEFD96}" type="presParOf" srcId="{23200AC1-8C0C-4089-83E1-3C7650E931BB}" destId="{CFF77F4E-D859-45D9-BEA0-B7F8E7275097}" srcOrd="9" destOrd="0" presId="urn:microsoft.com/office/officeart/2018/2/layout/IconVerticalSolidList"/>
    <dgm:cxn modelId="{75C0166F-81C9-493C-984B-074FB22C0040}" type="presParOf" srcId="{23200AC1-8C0C-4089-83E1-3C7650E931BB}" destId="{DC772BE5-013F-4221-AC76-D5028FC0DD9C}" srcOrd="10" destOrd="0" presId="urn:microsoft.com/office/officeart/2018/2/layout/IconVerticalSolidList"/>
    <dgm:cxn modelId="{9862BF64-CFF7-4201-9EBF-E2974EA67338}" type="presParOf" srcId="{DC772BE5-013F-4221-AC76-D5028FC0DD9C}" destId="{708A3C68-6C73-4546-981C-0A281BBF84F3}" srcOrd="0" destOrd="0" presId="urn:microsoft.com/office/officeart/2018/2/layout/IconVerticalSolidList"/>
    <dgm:cxn modelId="{CB312A36-F531-40F4-BDCE-80F5F1F9A3FD}" type="presParOf" srcId="{DC772BE5-013F-4221-AC76-D5028FC0DD9C}" destId="{044D8D6A-2930-4015-B688-953C4E45BF1A}" srcOrd="1" destOrd="0" presId="urn:microsoft.com/office/officeart/2018/2/layout/IconVerticalSolidList"/>
    <dgm:cxn modelId="{2EDE52CE-A585-4B9B-9437-F7A7E4D5121D}" type="presParOf" srcId="{DC772BE5-013F-4221-AC76-D5028FC0DD9C}" destId="{49624A69-BD3D-4F6A-A5D4-D785692DD6CF}" srcOrd="2" destOrd="0" presId="urn:microsoft.com/office/officeart/2018/2/layout/IconVerticalSolidList"/>
    <dgm:cxn modelId="{53D4299B-C5D5-473A-B151-750C70703B80}" type="presParOf" srcId="{DC772BE5-013F-4221-AC76-D5028FC0DD9C}" destId="{5884E636-53DB-433E-9578-27A2F10B8D5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CD2187A-69B1-4D63-BBD0-6E9893B12FEE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71FDAD1-0D97-4CD6-A5BA-2E2286F84A6B}">
      <dgm:prSet/>
      <dgm:spPr/>
      <dgm:t>
        <a:bodyPr/>
        <a:lstStyle/>
        <a:p>
          <a:r>
            <a:rPr lang="en-US"/>
            <a:t>Use of protected health information (PHI) involves no more than minimal risk to the privacy of individuals</a:t>
          </a:r>
        </a:p>
      </dgm:t>
    </dgm:pt>
    <dgm:pt modelId="{D2DAD5E7-F7EF-4AD5-8F37-1C6F6003AAC7}" type="parTrans" cxnId="{41D91EF4-9214-4966-B10E-859A0B1C846E}">
      <dgm:prSet/>
      <dgm:spPr/>
      <dgm:t>
        <a:bodyPr/>
        <a:lstStyle/>
        <a:p>
          <a:endParaRPr lang="en-US"/>
        </a:p>
      </dgm:t>
    </dgm:pt>
    <dgm:pt modelId="{8C8F4B3F-9897-4A24-9DCC-0BC87C46959A}" type="sibTrans" cxnId="{41D91EF4-9214-4966-B10E-859A0B1C846E}">
      <dgm:prSet/>
      <dgm:spPr/>
      <dgm:t>
        <a:bodyPr/>
        <a:lstStyle/>
        <a:p>
          <a:endParaRPr lang="en-US"/>
        </a:p>
      </dgm:t>
    </dgm:pt>
    <dgm:pt modelId="{4CD6156C-F8F7-429B-8CB3-DF176A8FBF24}">
      <dgm:prSet/>
      <dgm:spPr/>
      <dgm:t>
        <a:bodyPr/>
        <a:lstStyle/>
        <a:p>
          <a:r>
            <a:rPr lang="en-US"/>
            <a:t>Adequate plan to protect PHI from improper use and disclosure</a:t>
          </a:r>
        </a:p>
      </dgm:t>
    </dgm:pt>
    <dgm:pt modelId="{E450BCE6-A427-4029-9315-9030DD97568C}" type="parTrans" cxnId="{023FE477-1F3A-43BD-AE76-939AF9D74723}">
      <dgm:prSet/>
      <dgm:spPr/>
      <dgm:t>
        <a:bodyPr/>
        <a:lstStyle/>
        <a:p>
          <a:endParaRPr lang="en-US"/>
        </a:p>
      </dgm:t>
    </dgm:pt>
    <dgm:pt modelId="{39F3EF40-DC7A-4DE5-A097-5BF42761C333}" type="sibTrans" cxnId="{023FE477-1F3A-43BD-AE76-939AF9D74723}">
      <dgm:prSet/>
      <dgm:spPr/>
      <dgm:t>
        <a:bodyPr/>
        <a:lstStyle/>
        <a:p>
          <a:endParaRPr lang="en-US"/>
        </a:p>
      </dgm:t>
    </dgm:pt>
    <dgm:pt modelId="{43CC6A06-A130-402C-BA50-AA9E35BC9922}">
      <dgm:prSet/>
      <dgm:spPr/>
      <dgm:t>
        <a:bodyPr/>
        <a:lstStyle/>
        <a:p>
          <a:r>
            <a:rPr lang="en-US"/>
            <a:t>Adequate plan to destroy PHI at the earliest opportunity</a:t>
          </a:r>
        </a:p>
      </dgm:t>
    </dgm:pt>
    <dgm:pt modelId="{4CE6FB01-F04F-406F-9B6C-C1C433AE1FEB}" type="parTrans" cxnId="{2F1E82CF-997D-44D8-BCD3-D21BD45200FD}">
      <dgm:prSet/>
      <dgm:spPr/>
      <dgm:t>
        <a:bodyPr/>
        <a:lstStyle/>
        <a:p>
          <a:endParaRPr lang="en-US"/>
        </a:p>
      </dgm:t>
    </dgm:pt>
    <dgm:pt modelId="{8F8FFA64-8150-4A78-93CE-DEF58FCC72EF}" type="sibTrans" cxnId="{2F1E82CF-997D-44D8-BCD3-D21BD45200FD}">
      <dgm:prSet/>
      <dgm:spPr/>
      <dgm:t>
        <a:bodyPr/>
        <a:lstStyle/>
        <a:p>
          <a:endParaRPr lang="en-US"/>
        </a:p>
      </dgm:t>
    </dgm:pt>
    <dgm:pt modelId="{A399BC9E-251D-4094-A661-50EACE0A6728}">
      <dgm:prSet/>
      <dgm:spPr/>
      <dgm:t>
        <a:bodyPr/>
        <a:lstStyle/>
        <a:p>
          <a:r>
            <a:rPr lang="en-US"/>
            <a:t>Adequate assurances that PHI will not be reused or disclosed unless permitted</a:t>
          </a:r>
        </a:p>
      </dgm:t>
    </dgm:pt>
    <dgm:pt modelId="{FFE1C23D-D2F2-4891-A085-BDE63360F6DD}" type="parTrans" cxnId="{8F88B8FE-2051-4D83-A06B-7B8214E0FBA4}">
      <dgm:prSet/>
      <dgm:spPr/>
      <dgm:t>
        <a:bodyPr/>
        <a:lstStyle/>
        <a:p>
          <a:endParaRPr lang="en-US"/>
        </a:p>
      </dgm:t>
    </dgm:pt>
    <dgm:pt modelId="{327D8C27-EEED-4532-99C8-ABFDBB6D7D7C}" type="sibTrans" cxnId="{8F88B8FE-2051-4D83-A06B-7B8214E0FBA4}">
      <dgm:prSet/>
      <dgm:spPr/>
      <dgm:t>
        <a:bodyPr/>
        <a:lstStyle/>
        <a:p>
          <a:endParaRPr lang="en-US"/>
        </a:p>
      </dgm:t>
    </dgm:pt>
    <dgm:pt modelId="{5B56308C-06AA-40D6-8AEF-0A4CFC109BDF}">
      <dgm:prSet/>
      <dgm:spPr/>
      <dgm:t>
        <a:bodyPr/>
        <a:lstStyle/>
        <a:p>
          <a:r>
            <a:rPr lang="en-US"/>
            <a:t>Research is not practicable without the waiver or alteration</a:t>
          </a:r>
        </a:p>
      </dgm:t>
    </dgm:pt>
    <dgm:pt modelId="{A71B1D1C-C771-446D-AA19-0F9F0C2D9112}" type="parTrans" cxnId="{D419DF5F-5AFD-4B95-8CB9-346B05DFEBD6}">
      <dgm:prSet/>
      <dgm:spPr/>
      <dgm:t>
        <a:bodyPr/>
        <a:lstStyle/>
        <a:p>
          <a:endParaRPr lang="en-US"/>
        </a:p>
      </dgm:t>
    </dgm:pt>
    <dgm:pt modelId="{EBB4772F-D56F-499D-9C57-4B690CE6739B}" type="sibTrans" cxnId="{D419DF5F-5AFD-4B95-8CB9-346B05DFEBD6}">
      <dgm:prSet/>
      <dgm:spPr/>
      <dgm:t>
        <a:bodyPr/>
        <a:lstStyle/>
        <a:p>
          <a:endParaRPr lang="en-US"/>
        </a:p>
      </dgm:t>
    </dgm:pt>
    <dgm:pt modelId="{C68B7571-1222-44A2-A04B-0F05D53D65A8}">
      <dgm:prSet/>
      <dgm:spPr/>
      <dgm:t>
        <a:bodyPr/>
        <a:lstStyle/>
        <a:p>
          <a:r>
            <a:rPr lang="en-US"/>
            <a:t>Research is not practicable without access to and use of PHI</a:t>
          </a:r>
        </a:p>
      </dgm:t>
    </dgm:pt>
    <dgm:pt modelId="{D12F0E05-EFE9-4FCA-A9AD-5D86FB42F290}" type="parTrans" cxnId="{88CA9B6A-5886-470D-8324-334FAE928916}">
      <dgm:prSet/>
      <dgm:spPr/>
      <dgm:t>
        <a:bodyPr/>
        <a:lstStyle/>
        <a:p>
          <a:endParaRPr lang="en-US"/>
        </a:p>
      </dgm:t>
    </dgm:pt>
    <dgm:pt modelId="{AFEC929B-70B9-4E84-A12F-62CB86248451}" type="sibTrans" cxnId="{88CA9B6A-5886-470D-8324-334FAE928916}">
      <dgm:prSet/>
      <dgm:spPr/>
      <dgm:t>
        <a:bodyPr/>
        <a:lstStyle/>
        <a:p>
          <a:endParaRPr lang="en-US"/>
        </a:p>
      </dgm:t>
    </dgm:pt>
    <dgm:pt modelId="{2D860423-211A-4841-BCF0-48F5CEAB466B}" type="pres">
      <dgm:prSet presAssocID="{9CD2187A-69B1-4D63-BBD0-6E9893B12FEE}" presName="Name0" presStyleCnt="0">
        <dgm:presLayoutVars>
          <dgm:dir/>
          <dgm:resizeHandles val="exact"/>
        </dgm:presLayoutVars>
      </dgm:prSet>
      <dgm:spPr/>
    </dgm:pt>
    <dgm:pt modelId="{FC9CD389-B264-4BC5-BFCC-0A679C38A1EC}" type="pres">
      <dgm:prSet presAssocID="{571FDAD1-0D97-4CD6-A5BA-2E2286F84A6B}" presName="node" presStyleLbl="node1" presStyleIdx="0" presStyleCnt="6">
        <dgm:presLayoutVars>
          <dgm:bulletEnabled val="1"/>
        </dgm:presLayoutVars>
      </dgm:prSet>
      <dgm:spPr/>
    </dgm:pt>
    <dgm:pt modelId="{69BDA451-7FAB-47D2-B588-5D184BF3646F}" type="pres">
      <dgm:prSet presAssocID="{8C8F4B3F-9897-4A24-9DCC-0BC87C46959A}" presName="sibTrans" presStyleLbl="sibTrans1D1" presStyleIdx="0" presStyleCnt="5"/>
      <dgm:spPr/>
    </dgm:pt>
    <dgm:pt modelId="{77545DC5-E7A1-446F-BDF7-800EABB63DF2}" type="pres">
      <dgm:prSet presAssocID="{8C8F4B3F-9897-4A24-9DCC-0BC87C46959A}" presName="connectorText" presStyleLbl="sibTrans1D1" presStyleIdx="0" presStyleCnt="5"/>
      <dgm:spPr/>
    </dgm:pt>
    <dgm:pt modelId="{81DE437F-247E-4373-A902-58A43D8A0D96}" type="pres">
      <dgm:prSet presAssocID="{4CD6156C-F8F7-429B-8CB3-DF176A8FBF24}" presName="node" presStyleLbl="node1" presStyleIdx="1" presStyleCnt="6">
        <dgm:presLayoutVars>
          <dgm:bulletEnabled val="1"/>
        </dgm:presLayoutVars>
      </dgm:prSet>
      <dgm:spPr/>
    </dgm:pt>
    <dgm:pt modelId="{C0B2B859-5CD0-4B2D-88DC-75FEAE1AD469}" type="pres">
      <dgm:prSet presAssocID="{39F3EF40-DC7A-4DE5-A097-5BF42761C333}" presName="sibTrans" presStyleLbl="sibTrans1D1" presStyleIdx="1" presStyleCnt="5"/>
      <dgm:spPr/>
    </dgm:pt>
    <dgm:pt modelId="{DCC4E2C1-3B1B-4CD1-80F9-5CADC2641A73}" type="pres">
      <dgm:prSet presAssocID="{39F3EF40-DC7A-4DE5-A097-5BF42761C333}" presName="connectorText" presStyleLbl="sibTrans1D1" presStyleIdx="1" presStyleCnt="5"/>
      <dgm:spPr/>
    </dgm:pt>
    <dgm:pt modelId="{3E63406D-9440-4764-93D6-A09EDF2B46AA}" type="pres">
      <dgm:prSet presAssocID="{43CC6A06-A130-402C-BA50-AA9E35BC9922}" presName="node" presStyleLbl="node1" presStyleIdx="2" presStyleCnt="6">
        <dgm:presLayoutVars>
          <dgm:bulletEnabled val="1"/>
        </dgm:presLayoutVars>
      </dgm:prSet>
      <dgm:spPr/>
    </dgm:pt>
    <dgm:pt modelId="{7A6347C0-B13A-4B98-B054-6953E8AC8F69}" type="pres">
      <dgm:prSet presAssocID="{8F8FFA64-8150-4A78-93CE-DEF58FCC72EF}" presName="sibTrans" presStyleLbl="sibTrans1D1" presStyleIdx="2" presStyleCnt="5"/>
      <dgm:spPr/>
    </dgm:pt>
    <dgm:pt modelId="{C1B4E7EB-7F87-493D-B4D1-C6B64825D7E0}" type="pres">
      <dgm:prSet presAssocID="{8F8FFA64-8150-4A78-93CE-DEF58FCC72EF}" presName="connectorText" presStyleLbl="sibTrans1D1" presStyleIdx="2" presStyleCnt="5"/>
      <dgm:spPr/>
    </dgm:pt>
    <dgm:pt modelId="{3E68F911-C244-4561-9268-63488374F317}" type="pres">
      <dgm:prSet presAssocID="{A399BC9E-251D-4094-A661-50EACE0A6728}" presName="node" presStyleLbl="node1" presStyleIdx="3" presStyleCnt="6">
        <dgm:presLayoutVars>
          <dgm:bulletEnabled val="1"/>
        </dgm:presLayoutVars>
      </dgm:prSet>
      <dgm:spPr/>
    </dgm:pt>
    <dgm:pt modelId="{70E2534B-4204-4D83-862F-3A0F2476548E}" type="pres">
      <dgm:prSet presAssocID="{327D8C27-EEED-4532-99C8-ABFDBB6D7D7C}" presName="sibTrans" presStyleLbl="sibTrans1D1" presStyleIdx="3" presStyleCnt="5"/>
      <dgm:spPr/>
    </dgm:pt>
    <dgm:pt modelId="{7EBE5726-96BE-4F27-B6E0-4F9B9992FEF3}" type="pres">
      <dgm:prSet presAssocID="{327D8C27-EEED-4532-99C8-ABFDBB6D7D7C}" presName="connectorText" presStyleLbl="sibTrans1D1" presStyleIdx="3" presStyleCnt="5"/>
      <dgm:spPr/>
    </dgm:pt>
    <dgm:pt modelId="{FDCB55E6-50D8-43DF-9FD7-5681C4C7A58E}" type="pres">
      <dgm:prSet presAssocID="{5B56308C-06AA-40D6-8AEF-0A4CFC109BDF}" presName="node" presStyleLbl="node1" presStyleIdx="4" presStyleCnt="6">
        <dgm:presLayoutVars>
          <dgm:bulletEnabled val="1"/>
        </dgm:presLayoutVars>
      </dgm:prSet>
      <dgm:spPr/>
    </dgm:pt>
    <dgm:pt modelId="{A23552C0-9AC4-4913-AE87-B09B11783DF1}" type="pres">
      <dgm:prSet presAssocID="{EBB4772F-D56F-499D-9C57-4B690CE6739B}" presName="sibTrans" presStyleLbl="sibTrans1D1" presStyleIdx="4" presStyleCnt="5"/>
      <dgm:spPr/>
    </dgm:pt>
    <dgm:pt modelId="{1E39427B-FDDA-4184-A780-EBFB425A0EFC}" type="pres">
      <dgm:prSet presAssocID="{EBB4772F-D56F-499D-9C57-4B690CE6739B}" presName="connectorText" presStyleLbl="sibTrans1D1" presStyleIdx="4" presStyleCnt="5"/>
      <dgm:spPr/>
    </dgm:pt>
    <dgm:pt modelId="{CA5B120B-2C9A-4228-B28F-731C9818CF22}" type="pres">
      <dgm:prSet presAssocID="{C68B7571-1222-44A2-A04B-0F05D53D65A8}" presName="node" presStyleLbl="node1" presStyleIdx="5" presStyleCnt="6">
        <dgm:presLayoutVars>
          <dgm:bulletEnabled val="1"/>
        </dgm:presLayoutVars>
      </dgm:prSet>
      <dgm:spPr/>
    </dgm:pt>
  </dgm:ptLst>
  <dgm:cxnLst>
    <dgm:cxn modelId="{ABDDA205-DF70-4761-8C74-E388BED74B81}" type="presOf" srcId="{8F8FFA64-8150-4A78-93CE-DEF58FCC72EF}" destId="{7A6347C0-B13A-4B98-B054-6953E8AC8F69}" srcOrd="0" destOrd="0" presId="urn:microsoft.com/office/officeart/2016/7/layout/RepeatingBendingProcessNew"/>
    <dgm:cxn modelId="{A3BEB40E-E539-436A-AD23-4256B4B3A7BD}" type="presOf" srcId="{43CC6A06-A130-402C-BA50-AA9E35BC9922}" destId="{3E63406D-9440-4764-93D6-A09EDF2B46AA}" srcOrd="0" destOrd="0" presId="urn:microsoft.com/office/officeart/2016/7/layout/RepeatingBendingProcessNew"/>
    <dgm:cxn modelId="{A514DA11-0BA5-4D5C-ACF0-CC502A0A9ECD}" type="presOf" srcId="{8F8FFA64-8150-4A78-93CE-DEF58FCC72EF}" destId="{C1B4E7EB-7F87-493D-B4D1-C6B64825D7E0}" srcOrd="1" destOrd="0" presId="urn:microsoft.com/office/officeart/2016/7/layout/RepeatingBendingProcessNew"/>
    <dgm:cxn modelId="{8290C71C-E35C-4E96-B09B-0370A5E1A69B}" type="presOf" srcId="{9CD2187A-69B1-4D63-BBD0-6E9893B12FEE}" destId="{2D860423-211A-4841-BCF0-48F5CEAB466B}" srcOrd="0" destOrd="0" presId="urn:microsoft.com/office/officeart/2016/7/layout/RepeatingBendingProcessNew"/>
    <dgm:cxn modelId="{52E0EF2F-F1DE-4BF7-8FEC-6993A9B96AF3}" type="presOf" srcId="{EBB4772F-D56F-499D-9C57-4B690CE6739B}" destId="{A23552C0-9AC4-4913-AE87-B09B11783DF1}" srcOrd="0" destOrd="0" presId="urn:microsoft.com/office/officeart/2016/7/layout/RepeatingBendingProcessNew"/>
    <dgm:cxn modelId="{D419DF5F-5AFD-4B95-8CB9-346B05DFEBD6}" srcId="{9CD2187A-69B1-4D63-BBD0-6E9893B12FEE}" destId="{5B56308C-06AA-40D6-8AEF-0A4CFC109BDF}" srcOrd="4" destOrd="0" parTransId="{A71B1D1C-C771-446D-AA19-0F9F0C2D9112}" sibTransId="{EBB4772F-D56F-499D-9C57-4B690CE6739B}"/>
    <dgm:cxn modelId="{C1343665-3B06-4AF5-BCC6-E7F08D7C62DD}" type="presOf" srcId="{8C8F4B3F-9897-4A24-9DCC-0BC87C46959A}" destId="{77545DC5-E7A1-446F-BDF7-800EABB63DF2}" srcOrd="1" destOrd="0" presId="urn:microsoft.com/office/officeart/2016/7/layout/RepeatingBendingProcessNew"/>
    <dgm:cxn modelId="{9EAB6749-987B-42D4-B2C2-AF0BC91C0769}" type="presOf" srcId="{327D8C27-EEED-4532-99C8-ABFDBB6D7D7C}" destId="{70E2534B-4204-4D83-862F-3A0F2476548E}" srcOrd="0" destOrd="0" presId="urn:microsoft.com/office/officeart/2016/7/layout/RepeatingBendingProcessNew"/>
    <dgm:cxn modelId="{88CA9B6A-5886-470D-8324-334FAE928916}" srcId="{9CD2187A-69B1-4D63-BBD0-6E9893B12FEE}" destId="{C68B7571-1222-44A2-A04B-0F05D53D65A8}" srcOrd="5" destOrd="0" parTransId="{D12F0E05-EFE9-4FCA-A9AD-5D86FB42F290}" sibTransId="{AFEC929B-70B9-4E84-A12F-62CB86248451}"/>
    <dgm:cxn modelId="{9C70E14C-4E80-4714-A697-21961688C03C}" type="presOf" srcId="{571FDAD1-0D97-4CD6-A5BA-2E2286F84A6B}" destId="{FC9CD389-B264-4BC5-BFCC-0A679C38A1EC}" srcOrd="0" destOrd="0" presId="urn:microsoft.com/office/officeart/2016/7/layout/RepeatingBendingProcessNew"/>
    <dgm:cxn modelId="{23A7FD6E-A137-455A-AF35-2C07C6BC3738}" type="presOf" srcId="{A399BC9E-251D-4094-A661-50EACE0A6728}" destId="{3E68F911-C244-4561-9268-63488374F317}" srcOrd="0" destOrd="0" presId="urn:microsoft.com/office/officeart/2016/7/layout/RepeatingBendingProcessNew"/>
    <dgm:cxn modelId="{1367F574-EF19-4904-A044-1CFC9C47E73F}" type="presOf" srcId="{39F3EF40-DC7A-4DE5-A097-5BF42761C333}" destId="{DCC4E2C1-3B1B-4CD1-80F9-5CADC2641A73}" srcOrd="1" destOrd="0" presId="urn:microsoft.com/office/officeart/2016/7/layout/RepeatingBendingProcessNew"/>
    <dgm:cxn modelId="{9153B275-A1EE-4925-838E-77A4A33B3FB2}" type="presOf" srcId="{39F3EF40-DC7A-4DE5-A097-5BF42761C333}" destId="{C0B2B859-5CD0-4B2D-88DC-75FEAE1AD469}" srcOrd="0" destOrd="0" presId="urn:microsoft.com/office/officeart/2016/7/layout/RepeatingBendingProcessNew"/>
    <dgm:cxn modelId="{023FE477-1F3A-43BD-AE76-939AF9D74723}" srcId="{9CD2187A-69B1-4D63-BBD0-6E9893B12FEE}" destId="{4CD6156C-F8F7-429B-8CB3-DF176A8FBF24}" srcOrd="1" destOrd="0" parTransId="{E450BCE6-A427-4029-9315-9030DD97568C}" sibTransId="{39F3EF40-DC7A-4DE5-A097-5BF42761C333}"/>
    <dgm:cxn modelId="{1C040B9C-B2F0-4AD0-B59C-2BE3051E9657}" type="presOf" srcId="{EBB4772F-D56F-499D-9C57-4B690CE6739B}" destId="{1E39427B-FDDA-4184-A780-EBFB425A0EFC}" srcOrd="1" destOrd="0" presId="urn:microsoft.com/office/officeart/2016/7/layout/RepeatingBendingProcessNew"/>
    <dgm:cxn modelId="{60EDE7A6-5BAE-4448-9A10-A439C2589E56}" type="presOf" srcId="{C68B7571-1222-44A2-A04B-0F05D53D65A8}" destId="{CA5B120B-2C9A-4228-B28F-731C9818CF22}" srcOrd="0" destOrd="0" presId="urn:microsoft.com/office/officeart/2016/7/layout/RepeatingBendingProcessNew"/>
    <dgm:cxn modelId="{1F84BCCD-E91C-4C81-88DA-B49A2A363649}" type="presOf" srcId="{8C8F4B3F-9897-4A24-9DCC-0BC87C46959A}" destId="{69BDA451-7FAB-47D2-B588-5D184BF3646F}" srcOrd="0" destOrd="0" presId="urn:microsoft.com/office/officeart/2016/7/layout/RepeatingBendingProcessNew"/>
    <dgm:cxn modelId="{2F1E82CF-997D-44D8-BCD3-D21BD45200FD}" srcId="{9CD2187A-69B1-4D63-BBD0-6E9893B12FEE}" destId="{43CC6A06-A130-402C-BA50-AA9E35BC9922}" srcOrd="2" destOrd="0" parTransId="{4CE6FB01-F04F-406F-9B6C-C1C433AE1FEB}" sibTransId="{8F8FFA64-8150-4A78-93CE-DEF58FCC72EF}"/>
    <dgm:cxn modelId="{BF28B6DD-762C-4112-B251-803259EFA54F}" type="presOf" srcId="{5B56308C-06AA-40D6-8AEF-0A4CFC109BDF}" destId="{FDCB55E6-50D8-43DF-9FD7-5681C4C7A58E}" srcOrd="0" destOrd="0" presId="urn:microsoft.com/office/officeart/2016/7/layout/RepeatingBendingProcessNew"/>
    <dgm:cxn modelId="{23851CE3-1705-4BA4-B4E3-F771BE294CE8}" type="presOf" srcId="{327D8C27-EEED-4532-99C8-ABFDBB6D7D7C}" destId="{7EBE5726-96BE-4F27-B6E0-4F9B9992FEF3}" srcOrd="1" destOrd="0" presId="urn:microsoft.com/office/officeart/2016/7/layout/RepeatingBendingProcessNew"/>
    <dgm:cxn modelId="{DA6B33E9-E790-46F5-B0E3-2BAA6FEEE066}" type="presOf" srcId="{4CD6156C-F8F7-429B-8CB3-DF176A8FBF24}" destId="{81DE437F-247E-4373-A902-58A43D8A0D96}" srcOrd="0" destOrd="0" presId="urn:microsoft.com/office/officeart/2016/7/layout/RepeatingBendingProcessNew"/>
    <dgm:cxn modelId="{41D91EF4-9214-4966-B10E-859A0B1C846E}" srcId="{9CD2187A-69B1-4D63-BBD0-6E9893B12FEE}" destId="{571FDAD1-0D97-4CD6-A5BA-2E2286F84A6B}" srcOrd="0" destOrd="0" parTransId="{D2DAD5E7-F7EF-4AD5-8F37-1C6F6003AAC7}" sibTransId="{8C8F4B3F-9897-4A24-9DCC-0BC87C46959A}"/>
    <dgm:cxn modelId="{8F88B8FE-2051-4D83-A06B-7B8214E0FBA4}" srcId="{9CD2187A-69B1-4D63-BBD0-6E9893B12FEE}" destId="{A399BC9E-251D-4094-A661-50EACE0A6728}" srcOrd="3" destOrd="0" parTransId="{FFE1C23D-D2F2-4891-A085-BDE63360F6DD}" sibTransId="{327D8C27-EEED-4532-99C8-ABFDBB6D7D7C}"/>
    <dgm:cxn modelId="{1544C1A2-05DE-4945-9300-F194D4977F26}" type="presParOf" srcId="{2D860423-211A-4841-BCF0-48F5CEAB466B}" destId="{FC9CD389-B264-4BC5-BFCC-0A679C38A1EC}" srcOrd="0" destOrd="0" presId="urn:microsoft.com/office/officeart/2016/7/layout/RepeatingBendingProcessNew"/>
    <dgm:cxn modelId="{164EA527-4288-4EF2-8ADA-2133E669DD05}" type="presParOf" srcId="{2D860423-211A-4841-BCF0-48F5CEAB466B}" destId="{69BDA451-7FAB-47D2-B588-5D184BF3646F}" srcOrd="1" destOrd="0" presId="urn:microsoft.com/office/officeart/2016/7/layout/RepeatingBendingProcessNew"/>
    <dgm:cxn modelId="{0E2C77D7-9101-43B2-812D-6C785DBC22FC}" type="presParOf" srcId="{69BDA451-7FAB-47D2-B588-5D184BF3646F}" destId="{77545DC5-E7A1-446F-BDF7-800EABB63DF2}" srcOrd="0" destOrd="0" presId="urn:microsoft.com/office/officeart/2016/7/layout/RepeatingBendingProcessNew"/>
    <dgm:cxn modelId="{7AB92804-4FD7-4E85-BA77-2C2A5243896F}" type="presParOf" srcId="{2D860423-211A-4841-BCF0-48F5CEAB466B}" destId="{81DE437F-247E-4373-A902-58A43D8A0D96}" srcOrd="2" destOrd="0" presId="urn:microsoft.com/office/officeart/2016/7/layout/RepeatingBendingProcessNew"/>
    <dgm:cxn modelId="{8AA2842A-55B0-4FC5-BDC1-BC935CDAA511}" type="presParOf" srcId="{2D860423-211A-4841-BCF0-48F5CEAB466B}" destId="{C0B2B859-5CD0-4B2D-88DC-75FEAE1AD469}" srcOrd="3" destOrd="0" presId="urn:microsoft.com/office/officeart/2016/7/layout/RepeatingBendingProcessNew"/>
    <dgm:cxn modelId="{7F52EB82-65B8-4EBD-B72B-7042BB6D369A}" type="presParOf" srcId="{C0B2B859-5CD0-4B2D-88DC-75FEAE1AD469}" destId="{DCC4E2C1-3B1B-4CD1-80F9-5CADC2641A73}" srcOrd="0" destOrd="0" presId="urn:microsoft.com/office/officeart/2016/7/layout/RepeatingBendingProcessNew"/>
    <dgm:cxn modelId="{35A52FE6-1B15-492F-A970-477152A5AD79}" type="presParOf" srcId="{2D860423-211A-4841-BCF0-48F5CEAB466B}" destId="{3E63406D-9440-4764-93D6-A09EDF2B46AA}" srcOrd="4" destOrd="0" presId="urn:microsoft.com/office/officeart/2016/7/layout/RepeatingBendingProcessNew"/>
    <dgm:cxn modelId="{78398BE0-5C16-4746-BA6E-5E1AA954C383}" type="presParOf" srcId="{2D860423-211A-4841-BCF0-48F5CEAB466B}" destId="{7A6347C0-B13A-4B98-B054-6953E8AC8F69}" srcOrd="5" destOrd="0" presId="urn:microsoft.com/office/officeart/2016/7/layout/RepeatingBendingProcessNew"/>
    <dgm:cxn modelId="{FC2B1CAF-27B0-4BA2-B79D-9AA33E929CC0}" type="presParOf" srcId="{7A6347C0-B13A-4B98-B054-6953E8AC8F69}" destId="{C1B4E7EB-7F87-493D-B4D1-C6B64825D7E0}" srcOrd="0" destOrd="0" presId="urn:microsoft.com/office/officeart/2016/7/layout/RepeatingBendingProcessNew"/>
    <dgm:cxn modelId="{1739BF11-F0D2-4A66-AEB6-AF4A7B8D449A}" type="presParOf" srcId="{2D860423-211A-4841-BCF0-48F5CEAB466B}" destId="{3E68F911-C244-4561-9268-63488374F317}" srcOrd="6" destOrd="0" presId="urn:microsoft.com/office/officeart/2016/7/layout/RepeatingBendingProcessNew"/>
    <dgm:cxn modelId="{8A962051-18EE-489F-B358-AB0D9C8AF6E2}" type="presParOf" srcId="{2D860423-211A-4841-BCF0-48F5CEAB466B}" destId="{70E2534B-4204-4D83-862F-3A0F2476548E}" srcOrd="7" destOrd="0" presId="urn:microsoft.com/office/officeart/2016/7/layout/RepeatingBendingProcessNew"/>
    <dgm:cxn modelId="{8DD34B87-AA92-4695-B372-9948247E157E}" type="presParOf" srcId="{70E2534B-4204-4D83-862F-3A0F2476548E}" destId="{7EBE5726-96BE-4F27-B6E0-4F9B9992FEF3}" srcOrd="0" destOrd="0" presId="urn:microsoft.com/office/officeart/2016/7/layout/RepeatingBendingProcessNew"/>
    <dgm:cxn modelId="{D9DE1482-B835-4C31-B4DA-1A6A0B1C7E51}" type="presParOf" srcId="{2D860423-211A-4841-BCF0-48F5CEAB466B}" destId="{FDCB55E6-50D8-43DF-9FD7-5681C4C7A58E}" srcOrd="8" destOrd="0" presId="urn:microsoft.com/office/officeart/2016/7/layout/RepeatingBendingProcessNew"/>
    <dgm:cxn modelId="{18C55D32-B927-43A6-B49D-A434C9B48AFA}" type="presParOf" srcId="{2D860423-211A-4841-BCF0-48F5CEAB466B}" destId="{A23552C0-9AC4-4913-AE87-B09B11783DF1}" srcOrd="9" destOrd="0" presId="urn:microsoft.com/office/officeart/2016/7/layout/RepeatingBendingProcessNew"/>
    <dgm:cxn modelId="{D28F061E-1854-488F-82A3-C3C634B3247B}" type="presParOf" srcId="{A23552C0-9AC4-4913-AE87-B09B11783DF1}" destId="{1E39427B-FDDA-4184-A780-EBFB425A0EFC}" srcOrd="0" destOrd="0" presId="urn:microsoft.com/office/officeart/2016/7/layout/RepeatingBendingProcessNew"/>
    <dgm:cxn modelId="{70C1119E-8067-4053-9E6C-AAF7034A9176}" type="presParOf" srcId="{2D860423-211A-4841-BCF0-48F5CEAB466B}" destId="{CA5B120B-2C9A-4228-B28F-731C9818CF22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FBCA4-C015-497E-A288-16D17031578D}">
      <dsp:nvSpPr>
        <dsp:cNvPr id="0" name=""/>
        <dsp:cNvSpPr/>
      </dsp:nvSpPr>
      <dsp:spPr>
        <a:xfrm>
          <a:off x="0" y="307421"/>
          <a:ext cx="10543031" cy="510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8256" tIns="249936" rIns="818256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/>
            <a:t>Required </a:t>
          </a:r>
          <a:r>
            <a:rPr lang="en-US" sz="1200" kern="1200"/>
            <a:t>for studies that are greater than minimal risk</a:t>
          </a:r>
        </a:p>
      </dsp:txBody>
      <dsp:txXfrm>
        <a:off x="0" y="307421"/>
        <a:ext cx="10543031" cy="510300"/>
      </dsp:txXfrm>
    </dsp:sp>
    <dsp:sp modelId="{E45F888E-210B-4941-B3E2-1DA5702E4D2C}">
      <dsp:nvSpPr>
        <dsp:cNvPr id="0" name=""/>
        <dsp:cNvSpPr/>
      </dsp:nvSpPr>
      <dsp:spPr>
        <a:xfrm>
          <a:off x="527151" y="130301"/>
          <a:ext cx="7380121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951" tIns="0" rIns="278951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Written (a signature line)</a:t>
          </a:r>
        </a:p>
      </dsp:txBody>
      <dsp:txXfrm>
        <a:off x="544444" y="147594"/>
        <a:ext cx="7345535" cy="319654"/>
      </dsp:txXfrm>
    </dsp:sp>
    <dsp:sp modelId="{8DFE03BE-3298-4C68-B00E-D4B673CEE2AA}">
      <dsp:nvSpPr>
        <dsp:cNvPr id="0" name=""/>
        <dsp:cNvSpPr/>
      </dsp:nvSpPr>
      <dsp:spPr>
        <a:xfrm>
          <a:off x="0" y="1059641"/>
          <a:ext cx="10543031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8256" tIns="249936" rIns="818256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Can offer a “written statement of research” to participants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Only allowed for minimal risk research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UPHS students: May also require an “alteration” of HIPAA authorization</a:t>
          </a:r>
        </a:p>
      </dsp:txBody>
      <dsp:txXfrm>
        <a:off x="0" y="1059641"/>
        <a:ext cx="10543031" cy="907200"/>
      </dsp:txXfrm>
    </dsp:sp>
    <dsp:sp modelId="{8CD92E9B-8A63-44C0-A21E-6ACA62730A3B}">
      <dsp:nvSpPr>
        <dsp:cNvPr id="0" name=""/>
        <dsp:cNvSpPr/>
      </dsp:nvSpPr>
      <dsp:spPr>
        <a:xfrm>
          <a:off x="527151" y="882521"/>
          <a:ext cx="7380121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951" tIns="0" rIns="278951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Verbal</a:t>
          </a:r>
        </a:p>
      </dsp:txBody>
      <dsp:txXfrm>
        <a:off x="544444" y="899814"/>
        <a:ext cx="7345535" cy="319654"/>
      </dsp:txXfrm>
    </dsp:sp>
    <dsp:sp modelId="{E29D372B-ECAA-4957-B18A-F7CB09B97269}">
      <dsp:nvSpPr>
        <dsp:cNvPr id="0" name=""/>
        <dsp:cNvSpPr/>
      </dsp:nvSpPr>
      <dsp:spPr>
        <a:xfrm>
          <a:off x="0" y="2208761"/>
          <a:ext cx="10543031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8256" tIns="249936" rIns="818256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Checkbox, “next” button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Only allowed for minimal risk research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UPHS students: May also require an “alteration” of HIPAA authorization</a:t>
          </a:r>
        </a:p>
      </dsp:txBody>
      <dsp:txXfrm>
        <a:off x="0" y="2208761"/>
        <a:ext cx="10543031" cy="907200"/>
      </dsp:txXfrm>
    </dsp:sp>
    <dsp:sp modelId="{F751559C-6BCC-4045-8DF5-4B73DB108769}">
      <dsp:nvSpPr>
        <dsp:cNvPr id="0" name=""/>
        <dsp:cNvSpPr/>
      </dsp:nvSpPr>
      <dsp:spPr>
        <a:xfrm>
          <a:off x="527151" y="2031641"/>
          <a:ext cx="7380121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951" tIns="0" rIns="278951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Electronic</a:t>
          </a:r>
        </a:p>
      </dsp:txBody>
      <dsp:txXfrm>
        <a:off x="544444" y="2048934"/>
        <a:ext cx="7345535" cy="319654"/>
      </dsp:txXfrm>
    </dsp:sp>
    <dsp:sp modelId="{33796D6F-D46D-4326-9EE5-44606FF4630D}">
      <dsp:nvSpPr>
        <dsp:cNvPr id="0" name=""/>
        <dsp:cNvSpPr/>
      </dsp:nvSpPr>
      <dsp:spPr>
        <a:xfrm>
          <a:off x="0" y="3444146"/>
          <a:ext cx="10543031" cy="718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8256" tIns="249936" rIns="818256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“Opt-out”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/>
            <a:t>Only permissible in certain cases</a:t>
          </a:r>
        </a:p>
      </dsp:txBody>
      <dsp:txXfrm>
        <a:off x="0" y="3444146"/>
        <a:ext cx="10543031" cy="718200"/>
      </dsp:txXfrm>
    </dsp:sp>
    <dsp:sp modelId="{39B6A783-0DAD-4E22-A8B0-0501DEEDA2B8}">
      <dsp:nvSpPr>
        <dsp:cNvPr id="0" name=""/>
        <dsp:cNvSpPr/>
      </dsp:nvSpPr>
      <dsp:spPr>
        <a:xfrm>
          <a:off x="527151" y="3180761"/>
          <a:ext cx="7380121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951" tIns="0" rIns="278951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Passive</a:t>
          </a:r>
        </a:p>
      </dsp:txBody>
      <dsp:txXfrm>
        <a:off x="544444" y="3198054"/>
        <a:ext cx="7345535" cy="3196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DE0D34-6BB4-4BB7-9E19-3FECAE53D331}">
      <dsp:nvSpPr>
        <dsp:cNvPr id="0" name=""/>
        <dsp:cNvSpPr/>
      </dsp:nvSpPr>
      <dsp:spPr>
        <a:xfrm>
          <a:off x="0" y="669"/>
          <a:ext cx="624066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FF6FC-E032-466E-ABE9-BCC6164A1634}">
      <dsp:nvSpPr>
        <dsp:cNvPr id="0" name=""/>
        <dsp:cNvSpPr/>
      </dsp:nvSpPr>
      <dsp:spPr>
        <a:xfrm>
          <a:off x="0" y="669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Identify that this is a research study</a:t>
          </a:r>
        </a:p>
      </dsp:txBody>
      <dsp:txXfrm>
        <a:off x="0" y="669"/>
        <a:ext cx="6240668" cy="421927"/>
      </dsp:txXfrm>
    </dsp:sp>
    <dsp:sp modelId="{F36D860E-4A31-4532-B1E9-F4712E04FF7A}">
      <dsp:nvSpPr>
        <dsp:cNvPr id="0" name=""/>
        <dsp:cNvSpPr/>
      </dsp:nvSpPr>
      <dsp:spPr>
        <a:xfrm>
          <a:off x="0" y="422597"/>
          <a:ext cx="6240668" cy="0"/>
        </a:xfrm>
        <a:prstGeom prst="line">
          <a:avLst/>
        </a:prstGeom>
        <a:solidFill>
          <a:schemeClr val="accent2">
            <a:hueOff val="-79999"/>
            <a:satOff val="-1731"/>
            <a:lumOff val="-245"/>
            <a:alphaOff val="0"/>
          </a:schemeClr>
        </a:solidFill>
        <a:ln w="12700" cap="flat" cmpd="sng" algn="ctr">
          <a:solidFill>
            <a:schemeClr val="accent2">
              <a:hueOff val="-79999"/>
              <a:satOff val="-1731"/>
              <a:lumOff val="-2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4395AF-9CB5-4B8F-9B48-7B8AFE823BFB}">
      <dsp:nvSpPr>
        <dsp:cNvPr id="0" name=""/>
        <dsp:cNvSpPr/>
      </dsp:nvSpPr>
      <dsp:spPr>
        <a:xfrm>
          <a:off x="0" y="422597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State that participation is voluntary</a:t>
          </a:r>
        </a:p>
      </dsp:txBody>
      <dsp:txXfrm>
        <a:off x="0" y="422597"/>
        <a:ext cx="6240668" cy="421927"/>
      </dsp:txXfrm>
    </dsp:sp>
    <dsp:sp modelId="{C921361A-3112-49BA-B645-215BB5640B74}">
      <dsp:nvSpPr>
        <dsp:cNvPr id="0" name=""/>
        <dsp:cNvSpPr/>
      </dsp:nvSpPr>
      <dsp:spPr>
        <a:xfrm>
          <a:off x="0" y="844525"/>
          <a:ext cx="6240668" cy="0"/>
        </a:xfrm>
        <a:prstGeom prst="line">
          <a:avLst/>
        </a:prstGeom>
        <a:solidFill>
          <a:schemeClr val="accent2">
            <a:hueOff val="-159998"/>
            <a:satOff val="-3462"/>
            <a:lumOff val="-490"/>
            <a:alphaOff val="0"/>
          </a:schemeClr>
        </a:solidFill>
        <a:ln w="12700" cap="flat" cmpd="sng" algn="ctr">
          <a:solidFill>
            <a:schemeClr val="accent2">
              <a:hueOff val="-159998"/>
              <a:satOff val="-3462"/>
              <a:lumOff val="-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568E74-330C-4165-B4C7-E456632B8BD9}">
      <dsp:nvSpPr>
        <dsp:cNvPr id="0" name=""/>
        <dsp:cNvSpPr/>
      </dsp:nvSpPr>
      <dsp:spPr>
        <a:xfrm>
          <a:off x="0" y="844525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Provide a summary of the study and its purpose</a:t>
          </a:r>
        </a:p>
      </dsp:txBody>
      <dsp:txXfrm>
        <a:off x="0" y="844525"/>
        <a:ext cx="6240668" cy="421927"/>
      </dsp:txXfrm>
    </dsp:sp>
    <dsp:sp modelId="{5AC8156D-8D6D-4754-A34B-098F23333634}">
      <dsp:nvSpPr>
        <dsp:cNvPr id="0" name=""/>
        <dsp:cNvSpPr/>
      </dsp:nvSpPr>
      <dsp:spPr>
        <a:xfrm>
          <a:off x="0" y="1266452"/>
          <a:ext cx="6240668" cy="0"/>
        </a:xfrm>
        <a:prstGeom prst="line">
          <a:avLst/>
        </a:prstGeom>
        <a:solidFill>
          <a:schemeClr val="accent2">
            <a:hueOff val="-239997"/>
            <a:satOff val="-5193"/>
            <a:lumOff val="-736"/>
            <a:alphaOff val="0"/>
          </a:schemeClr>
        </a:solidFill>
        <a:ln w="12700" cap="flat" cmpd="sng" algn="ctr">
          <a:solidFill>
            <a:schemeClr val="accent2">
              <a:hueOff val="-239997"/>
              <a:satOff val="-5193"/>
              <a:lumOff val="-7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526289-CEAA-49E8-973B-264DF6E6E638}">
      <dsp:nvSpPr>
        <dsp:cNvPr id="0" name=""/>
        <dsp:cNvSpPr/>
      </dsp:nvSpPr>
      <dsp:spPr>
        <a:xfrm>
          <a:off x="0" y="1266452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List how long the study will last and how many people will be enrolled</a:t>
          </a:r>
        </a:p>
      </dsp:txBody>
      <dsp:txXfrm>
        <a:off x="0" y="1266452"/>
        <a:ext cx="6240668" cy="421927"/>
      </dsp:txXfrm>
    </dsp:sp>
    <dsp:sp modelId="{FF113510-F373-4D41-BF29-B979D71695F1}">
      <dsp:nvSpPr>
        <dsp:cNvPr id="0" name=""/>
        <dsp:cNvSpPr/>
      </dsp:nvSpPr>
      <dsp:spPr>
        <a:xfrm>
          <a:off x="0" y="1688380"/>
          <a:ext cx="6240668" cy="0"/>
        </a:xfrm>
        <a:prstGeom prst="line">
          <a:avLst/>
        </a:prstGeom>
        <a:solidFill>
          <a:schemeClr val="accent2">
            <a:hueOff val="-319996"/>
            <a:satOff val="-6925"/>
            <a:lumOff val="-981"/>
            <a:alphaOff val="0"/>
          </a:schemeClr>
        </a:solidFill>
        <a:ln w="12700" cap="flat" cmpd="sng" algn="ctr">
          <a:solidFill>
            <a:schemeClr val="accent2">
              <a:hueOff val="-319996"/>
              <a:satOff val="-6925"/>
              <a:lumOff val="-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99DB9F-2755-4F62-BE2F-742A6B22DB98}">
      <dsp:nvSpPr>
        <dsp:cNvPr id="0" name=""/>
        <dsp:cNvSpPr/>
      </dsp:nvSpPr>
      <dsp:spPr>
        <a:xfrm>
          <a:off x="0" y="1688380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State your methods and procedures</a:t>
          </a:r>
        </a:p>
      </dsp:txBody>
      <dsp:txXfrm>
        <a:off x="0" y="1688380"/>
        <a:ext cx="6240668" cy="421927"/>
      </dsp:txXfrm>
    </dsp:sp>
    <dsp:sp modelId="{7C4D3477-5A19-45A1-9D84-D562F7E3C9E8}">
      <dsp:nvSpPr>
        <dsp:cNvPr id="0" name=""/>
        <dsp:cNvSpPr/>
      </dsp:nvSpPr>
      <dsp:spPr>
        <a:xfrm>
          <a:off x="0" y="2110308"/>
          <a:ext cx="6240668" cy="0"/>
        </a:xfrm>
        <a:prstGeom prst="line">
          <a:avLst/>
        </a:prstGeom>
        <a:solidFill>
          <a:schemeClr val="accent2">
            <a:hueOff val="-399995"/>
            <a:satOff val="-8656"/>
            <a:lumOff val="-1226"/>
            <a:alphaOff val="0"/>
          </a:schemeClr>
        </a:solidFill>
        <a:ln w="12700" cap="flat" cmpd="sng" algn="ctr">
          <a:solidFill>
            <a:schemeClr val="accent2">
              <a:hueOff val="-399995"/>
              <a:satOff val="-8656"/>
              <a:lumOff val="-12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45AFA2-F225-4A9B-AD64-F34468C689E6}">
      <dsp:nvSpPr>
        <dsp:cNvPr id="0" name=""/>
        <dsp:cNvSpPr/>
      </dsp:nvSpPr>
      <dsp:spPr>
        <a:xfrm>
          <a:off x="0" y="2110308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State risks (breach of confidentiality) and benefits</a:t>
          </a:r>
        </a:p>
      </dsp:txBody>
      <dsp:txXfrm>
        <a:off x="0" y="2110308"/>
        <a:ext cx="6240668" cy="421927"/>
      </dsp:txXfrm>
    </dsp:sp>
    <dsp:sp modelId="{126311B3-D4FF-4074-9111-B37E5BFCD8E1}">
      <dsp:nvSpPr>
        <dsp:cNvPr id="0" name=""/>
        <dsp:cNvSpPr/>
      </dsp:nvSpPr>
      <dsp:spPr>
        <a:xfrm>
          <a:off x="0" y="2532236"/>
          <a:ext cx="6240668" cy="0"/>
        </a:xfrm>
        <a:prstGeom prst="line">
          <a:avLst/>
        </a:prstGeom>
        <a:solidFill>
          <a:schemeClr val="accent2">
            <a:hueOff val="-479995"/>
            <a:satOff val="-10387"/>
            <a:lumOff val="-1471"/>
            <a:alphaOff val="0"/>
          </a:schemeClr>
        </a:solidFill>
        <a:ln w="12700" cap="flat" cmpd="sng" algn="ctr">
          <a:solidFill>
            <a:schemeClr val="accent2">
              <a:hueOff val="-479995"/>
              <a:satOff val="-10387"/>
              <a:lumOff val="-1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0EECFD-685E-45ED-9BC8-23534F0153CB}">
      <dsp:nvSpPr>
        <dsp:cNvPr id="0" name=""/>
        <dsp:cNvSpPr/>
      </dsp:nvSpPr>
      <dsp:spPr>
        <a:xfrm>
          <a:off x="0" y="2532236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State other options rather than participating</a:t>
          </a:r>
        </a:p>
      </dsp:txBody>
      <dsp:txXfrm>
        <a:off x="0" y="2532236"/>
        <a:ext cx="6240668" cy="421927"/>
      </dsp:txXfrm>
    </dsp:sp>
    <dsp:sp modelId="{DF73A082-642B-4E45-AE09-066C0C85268F}">
      <dsp:nvSpPr>
        <dsp:cNvPr id="0" name=""/>
        <dsp:cNvSpPr/>
      </dsp:nvSpPr>
      <dsp:spPr>
        <a:xfrm>
          <a:off x="0" y="2954163"/>
          <a:ext cx="6240668" cy="0"/>
        </a:xfrm>
        <a:prstGeom prst="line">
          <a:avLst/>
        </a:prstGeom>
        <a:solidFill>
          <a:schemeClr val="accent2">
            <a:hueOff val="-559994"/>
            <a:satOff val="-12118"/>
            <a:lumOff val="-1716"/>
            <a:alphaOff val="0"/>
          </a:schemeClr>
        </a:solidFill>
        <a:ln w="12700" cap="flat" cmpd="sng" algn="ctr">
          <a:solidFill>
            <a:schemeClr val="accent2">
              <a:hueOff val="-559994"/>
              <a:satOff val="-12118"/>
              <a:lumOff val="-171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7DEB2B-0DAC-4D6C-B958-4519614F886B}">
      <dsp:nvSpPr>
        <dsp:cNvPr id="0" name=""/>
        <dsp:cNvSpPr/>
      </dsp:nvSpPr>
      <dsp:spPr>
        <a:xfrm>
          <a:off x="0" y="2954163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Whether there are any costs and whether participants will be paid</a:t>
          </a:r>
        </a:p>
      </dsp:txBody>
      <dsp:txXfrm>
        <a:off x="0" y="2954163"/>
        <a:ext cx="6240668" cy="421927"/>
      </dsp:txXfrm>
    </dsp:sp>
    <dsp:sp modelId="{DC0B8B48-5FC1-44E4-A30D-C830B1484490}">
      <dsp:nvSpPr>
        <dsp:cNvPr id="0" name=""/>
        <dsp:cNvSpPr/>
      </dsp:nvSpPr>
      <dsp:spPr>
        <a:xfrm>
          <a:off x="0" y="3376091"/>
          <a:ext cx="6240668" cy="0"/>
        </a:xfrm>
        <a:prstGeom prst="line">
          <a:avLst/>
        </a:prstGeom>
        <a:solidFill>
          <a:schemeClr val="accent2">
            <a:hueOff val="-639993"/>
            <a:satOff val="-13849"/>
            <a:lumOff val="-1961"/>
            <a:alphaOff val="0"/>
          </a:schemeClr>
        </a:solidFill>
        <a:ln w="12700" cap="flat" cmpd="sng" algn="ctr">
          <a:solidFill>
            <a:schemeClr val="accent2">
              <a:hueOff val="-639993"/>
              <a:satOff val="-13849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C1457E-9D32-49FE-8A3D-0B3EABE3522D}">
      <dsp:nvSpPr>
        <dsp:cNvPr id="0" name=""/>
        <dsp:cNvSpPr/>
      </dsp:nvSpPr>
      <dsp:spPr>
        <a:xfrm>
          <a:off x="0" y="3376091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Why participation may stop</a:t>
          </a:r>
        </a:p>
      </dsp:txBody>
      <dsp:txXfrm>
        <a:off x="0" y="3376091"/>
        <a:ext cx="6240668" cy="421927"/>
      </dsp:txXfrm>
    </dsp:sp>
    <dsp:sp modelId="{5264F25F-7F11-438D-A45A-A7E44481A3E7}">
      <dsp:nvSpPr>
        <dsp:cNvPr id="0" name=""/>
        <dsp:cNvSpPr/>
      </dsp:nvSpPr>
      <dsp:spPr>
        <a:xfrm>
          <a:off x="0" y="3798019"/>
          <a:ext cx="6240668" cy="0"/>
        </a:xfrm>
        <a:prstGeom prst="line">
          <a:avLst/>
        </a:prstGeom>
        <a:solidFill>
          <a:schemeClr val="accent2">
            <a:hueOff val="-719992"/>
            <a:satOff val="-15580"/>
            <a:lumOff val="-2207"/>
            <a:alphaOff val="0"/>
          </a:schemeClr>
        </a:solidFill>
        <a:ln w="12700" cap="flat" cmpd="sng" algn="ctr">
          <a:solidFill>
            <a:schemeClr val="accent2">
              <a:hueOff val="-719992"/>
              <a:satOff val="-15580"/>
              <a:lumOff val="-22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D4E5B-E3A8-4F0B-8CBE-D9D72485C206}">
      <dsp:nvSpPr>
        <dsp:cNvPr id="0" name=""/>
        <dsp:cNvSpPr/>
      </dsp:nvSpPr>
      <dsp:spPr>
        <a:xfrm>
          <a:off x="0" y="3798019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Who can see the information provided</a:t>
          </a:r>
        </a:p>
      </dsp:txBody>
      <dsp:txXfrm>
        <a:off x="0" y="3798019"/>
        <a:ext cx="6240668" cy="421927"/>
      </dsp:txXfrm>
    </dsp:sp>
    <dsp:sp modelId="{6C58D1E9-4219-4B28-A5D3-A251DF23326E}">
      <dsp:nvSpPr>
        <dsp:cNvPr id="0" name=""/>
        <dsp:cNvSpPr/>
      </dsp:nvSpPr>
      <dsp:spPr>
        <a:xfrm>
          <a:off x="0" y="4219947"/>
          <a:ext cx="6240668" cy="0"/>
        </a:xfrm>
        <a:prstGeom prst="line">
          <a:avLst/>
        </a:prstGeom>
        <a:solidFill>
          <a:schemeClr val="accent2">
            <a:hueOff val="-799991"/>
            <a:satOff val="-17312"/>
            <a:lumOff val="-2452"/>
            <a:alphaOff val="0"/>
          </a:schemeClr>
        </a:solidFill>
        <a:ln w="12700" cap="flat" cmpd="sng" algn="ctr">
          <a:solidFill>
            <a:schemeClr val="accent2">
              <a:hueOff val="-799991"/>
              <a:satOff val="-17312"/>
              <a:lumOff val="-24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4A9068-60CA-4A2F-969B-4FC9CA3B197F}">
      <dsp:nvSpPr>
        <dsp:cNvPr id="0" name=""/>
        <dsp:cNvSpPr/>
      </dsp:nvSpPr>
      <dsp:spPr>
        <a:xfrm>
          <a:off x="0" y="4219947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How privacy will be protected</a:t>
          </a:r>
        </a:p>
      </dsp:txBody>
      <dsp:txXfrm>
        <a:off x="0" y="4219947"/>
        <a:ext cx="6240668" cy="421927"/>
      </dsp:txXfrm>
    </dsp:sp>
    <dsp:sp modelId="{F3F31652-2A5A-4BD8-97C8-0EC798CEF064}">
      <dsp:nvSpPr>
        <dsp:cNvPr id="0" name=""/>
        <dsp:cNvSpPr/>
      </dsp:nvSpPr>
      <dsp:spPr>
        <a:xfrm>
          <a:off x="0" y="4641874"/>
          <a:ext cx="6240668" cy="0"/>
        </a:xfrm>
        <a:prstGeom prst="line">
          <a:avLst/>
        </a:prstGeom>
        <a:solidFill>
          <a:schemeClr val="accent2">
            <a:hueOff val="-879990"/>
            <a:satOff val="-19043"/>
            <a:lumOff val="-2697"/>
            <a:alphaOff val="0"/>
          </a:schemeClr>
        </a:solidFill>
        <a:ln w="12700" cap="flat" cmpd="sng" algn="ctr">
          <a:solidFill>
            <a:schemeClr val="accent2">
              <a:hueOff val="-879990"/>
              <a:satOff val="-19043"/>
              <a:lumOff val="-26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166957-2AD0-4BC9-81A7-D20BED3D61BE}">
      <dsp:nvSpPr>
        <dsp:cNvPr id="0" name=""/>
        <dsp:cNvSpPr/>
      </dsp:nvSpPr>
      <dsp:spPr>
        <a:xfrm>
          <a:off x="0" y="4641874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Whether any future research will occur with data</a:t>
          </a:r>
        </a:p>
      </dsp:txBody>
      <dsp:txXfrm>
        <a:off x="0" y="4641874"/>
        <a:ext cx="6240668" cy="421927"/>
      </dsp:txXfrm>
    </dsp:sp>
    <dsp:sp modelId="{BB07151C-E314-4BB2-9D8B-AE6A2F1B21F6}">
      <dsp:nvSpPr>
        <dsp:cNvPr id="0" name=""/>
        <dsp:cNvSpPr/>
      </dsp:nvSpPr>
      <dsp:spPr>
        <a:xfrm>
          <a:off x="0" y="5063802"/>
          <a:ext cx="6240668" cy="0"/>
        </a:xfrm>
        <a:prstGeom prst="line">
          <a:avLst/>
        </a:prstGeom>
        <a:solidFill>
          <a:schemeClr val="accent2">
            <a:hueOff val="-959989"/>
            <a:satOff val="-20774"/>
            <a:lumOff val="-2942"/>
            <a:alphaOff val="0"/>
          </a:schemeClr>
        </a:solidFill>
        <a:ln w="12700" cap="flat" cmpd="sng" algn="ctr">
          <a:solidFill>
            <a:schemeClr val="accent2">
              <a:hueOff val="-959989"/>
              <a:satOff val="-20774"/>
              <a:lumOff val="-29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495036-695F-4B6B-BD8A-2B96EBD9AF9C}">
      <dsp:nvSpPr>
        <dsp:cNvPr id="0" name=""/>
        <dsp:cNvSpPr/>
      </dsp:nvSpPr>
      <dsp:spPr>
        <a:xfrm>
          <a:off x="0" y="5063802"/>
          <a:ext cx="6240668" cy="4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Provide contact information for the researcher(s) and Penn IRB (215-898-2614)</a:t>
          </a:r>
        </a:p>
      </dsp:txBody>
      <dsp:txXfrm>
        <a:off x="0" y="5063802"/>
        <a:ext cx="6240668" cy="4219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915D00-E7E6-4462-8CB4-85B32142C738}">
      <dsp:nvSpPr>
        <dsp:cNvPr id="0" name=""/>
        <dsp:cNvSpPr/>
      </dsp:nvSpPr>
      <dsp:spPr>
        <a:xfrm>
          <a:off x="0" y="1774"/>
          <a:ext cx="6240668" cy="75625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6F4607-753A-4A2B-A537-F211DEE88C3A}">
      <dsp:nvSpPr>
        <dsp:cNvPr id="0" name=""/>
        <dsp:cNvSpPr/>
      </dsp:nvSpPr>
      <dsp:spPr>
        <a:xfrm>
          <a:off x="228767" y="171932"/>
          <a:ext cx="415940" cy="41594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916F5B-D8CD-476C-87DC-35EACB95A4DF}">
      <dsp:nvSpPr>
        <dsp:cNvPr id="0" name=""/>
        <dsp:cNvSpPr/>
      </dsp:nvSpPr>
      <dsp:spPr>
        <a:xfrm>
          <a:off x="873474" y="1774"/>
          <a:ext cx="5367194" cy="75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37" tIns="80037" rIns="80037" bIns="8003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List of protected health information (PHI) collected as part of the study</a:t>
          </a:r>
        </a:p>
      </dsp:txBody>
      <dsp:txXfrm>
        <a:off x="873474" y="1774"/>
        <a:ext cx="5367194" cy="756255"/>
      </dsp:txXfrm>
    </dsp:sp>
    <dsp:sp modelId="{A1E3F569-BDC1-4572-BDC6-57FDEC171D33}">
      <dsp:nvSpPr>
        <dsp:cNvPr id="0" name=""/>
        <dsp:cNvSpPr/>
      </dsp:nvSpPr>
      <dsp:spPr>
        <a:xfrm>
          <a:off x="0" y="947093"/>
          <a:ext cx="6240668" cy="75625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739F1A-8CA7-4327-AA87-A3C685549C49}">
      <dsp:nvSpPr>
        <dsp:cNvPr id="0" name=""/>
        <dsp:cNvSpPr/>
      </dsp:nvSpPr>
      <dsp:spPr>
        <a:xfrm>
          <a:off x="228767" y="1117251"/>
          <a:ext cx="415940" cy="41594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81E7F-E4C8-4BB4-B5E1-FA2C7367E46D}">
      <dsp:nvSpPr>
        <dsp:cNvPr id="0" name=""/>
        <dsp:cNvSpPr/>
      </dsp:nvSpPr>
      <dsp:spPr>
        <a:xfrm>
          <a:off x="873474" y="947093"/>
          <a:ext cx="5367194" cy="75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37" tIns="80037" rIns="80037" bIns="8003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Who may use and disclose PHI</a:t>
          </a:r>
        </a:p>
      </dsp:txBody>
      <dsp:txXfrm>
        <a:off x="873474" y="947093"/>
        <a:ext cx="5367194" cy="756255"/>
      </dsp:txXfrm>
    </dsp:sp>
    <dsp:sp modelId="{113548A5-CEE9-408D-82BC-B3BAD71654C8}">
      <dsp:nvSpPr>
        <dsp:cNvPr id="0" name=""/>
        <dsp:cNvSpPr/>
      </dsp:nvSpPr>
      <dsp:spPr>
        <a:xfrm>
          <a:off x="0" y="1892412"/>
          <a:ext cx="6240668" cy="75625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8AC1B9-F7E2-4FBD-AB47-1D9D1858FE01}">
      <dsp:nvSpPr>
        <dsp:cNvPr id="0" name=""/>
        <dsp:cNvSpPr/>
      </dsp:nvSpPr>
      <dsp:spPr>
        <a:xfrm>
          <a:off x="228767" y="2062570"/>
          <a:ext cx="415940" cy="41594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97CE88-5A29-461C-A4ED-3D8D94FB16E0}">
      <dsp:nvSpPr>
        <dsp:cNvPr id="0" name=""/>
        <dsp:cNvSpPr/>
      </dsp:nvSpPr>
      <dsp:spPr>
        <a:xfrm>
          <a:off x="873474" y="1892412"/>
          <a:ext cx="5367194" cy="75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37" tIns="80037" rIns="80037" bIns="8003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Who may receive the information</a:t>
          </a:r>
        </a:p>
      </dsp:txBody>
      <dsp:txXfrm>
        <a:off x="873474" y="1892412"/>
        <a:ext cx="5367194" cy="756255"/>
      </dsp:txXfrm>
    </dsp:sp>
    <dsp:sp modelId="{18D37CC4-9091-46E4-9E82-40D2D3225BC1}">
      <dsp:nvSpPr>
        <dsp:cNvPr id="0" name=""/>
        <dsp:cNvSpPr/>
      </dsp:nvSpPr>
      <dsp:spPr>
        <a:xfrm>
          <a:off x="0" y="2837731"/>
          <a:ext cx="6240668" cy="75625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50794F-FCB8-4545-B2A0-01309E84B867}">
      <dsp:nvSpPr>
        <dsp:cNvPr id="0" name=""/>
        <dsp:cNvSpPr/>
      </dsp:nvSpPr>
      <dsp:spPr>
        <a:xfrm>
          <a:off x="228767" y="3007889"/>
          <a:ext cx="415940" cy="41594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68AB65-40FA-4B81-8437-AED1050E31CE}">
      <dsp:nvSpPr>
        <dsp:cNvPr id="0" name=""/>
        <dsp:cNvSpPr/>
      </dsp:nvSpPr>
      <dsp:spPr>
        <a:xfrm>
          <a:off x="873474" y="2837731"/>
          <a:ext cx="5367194" cy="75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37" tIns="80037" rIns="80037" bIns="8003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Duration of the authorization or no expiration</a:t>
          </a:r>
        </a:p>
      </dsp:txBody>
      <dsp:txXfrm>
        <a:off x="873474" y="2837731"/>
        <a:ext cx="5367194" cy="756255"/>
      </dsp:txXfrm>
    </dsp:sp>
    <dsp:sp modelId="{5117C0B0-D6C1-4B99-A12C-934637A13913}">
      <dsp:nvSpPr>
        <dsp:cNvPr id="0" name=""/>
        <dsp:cNvSpPr/>
      </dsp:nvSpPr>
      <dsp:spPr>
        <a:xfrm>
          <a:off x="0" y="3783050"/>
          <a:ext cx="6240668" cy="75625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EC2751-AB0B-401C-991D-1C2734129E94}">
      <dsp:nvSpPr>
        <dsp:cNvPr id="0" name=""/>
        <dsp:cNvSpPr/>
      </dsp:nvSpPr>
      <dsp:spPr>
        <a:xfrm>
          <a:off x="228767" y="3953208"/>
          <a:ext cx="415940" cy="41594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9507DA-E13F-463E-AFCB-164D38DBD7B7}">
      <dsp:nvSpPr>
        <dsp:cNvPr id="0" name=""/>
        <dsp:cNvSpPr/>
      </dsp:nvSpPr>
      <dsp:spPr>
        <a:xfrm>
          <a:off x="873474" y="3783050"/>
          <a:ext cx="5367194" cy="75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37" tIns="80037" rIns="80037" bIns="8003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Right to revoke authorization</a:t>
          </a:r>
        </a:p>
      </dsp:txBody>
      <dsp:txXfrm>
        <a:off x="873474" y="3783050"/>
        <a:ext cx="5367194" cy="756255"/>
      </dsp:txXfrm>
    </dsp:sp>
    <dsp:sp modelId="{708A3C68-6C73-4546-981C-0A281BBF84F3}">
      <dsp:nvSpPr>
        <dsp:cNvPr id="0" name=""/>
        <dsp:cNvSpPr/>
      </dsp:nvSpPr>
      <dsp:spPr>
        <a:xfrm>
          <a:off x="0" y="4728369"/>
          <a:ext cx="6240668" cy="75625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4D8D6A-2930-4015-B688-953C4E45BF1A}">
      <dsp:nvSpPr>
        <dsp:cNvPr id="0" name=""/>
        <dsp:cNvSpPr/>
      </dsp:nvSpPr>
      <dsp:spPr>
        <a:xfrm>
          <a:off x="228767" y="4898527"/>
          <a:ext cx="415940" cy="41594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84E636-53DB-433E-9578-27A2F10B8D57}">
      <dsp:nvSpPr>
        <dsp:cNvPr id="0" name=""/>
        <dsp:cNvSpPr/>
      </dsp:nvSpPr>
      <dsp:spPr>
        <a:xfrm>
          <a:off x="873474" y="4728369"/>
          <a:ext cx="5367194" cy="75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37" tIns="80037" rIns="80037" bIns="8003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Information disclosed outside of the covered entity may not be protected</a:t>
          </a:r>
        </a:p>
      </dsp:txBody>
      <dsp:txXfrm>
        <a:off x="873474" y="4728369"/>
        <a:ext cx="5367194" cy="7562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BDA451-7FAB-47D2-B588-5D184BF3646F}">
      <dsp:nvSpPr>
        <dsp:cNvPr id="0" name=""/>
        <dsp:cNvSpPr/>
      </dsp:nvSpPr>
      <dsp:spPr>
        <a:xfrm>
          <a:off x="2709764" y="633764"/>
          <a:ext cx="48821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821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40903" y="676890"/>
        <a:ext cx="25940" cy="5188"/>
      </dsp:txXfrm>
    </dsp:sp>
    <dsp:sp modelId="{FC9CD389-B264-4BC5-BFCC-0A679C38A1EC}">
      <dsp:nvSpPr>
        <dsp:cNvPr id="0" name=""/>
        <dsp:cNvSpPr/>
      </dsp:nvSpPr>
      <dsp:spPr>
        <a:xfrm>
          <a:off x="455828" y="2763"/>
          <a:ext cx="2255735" cy="13534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533" tIns="116024" rIns="110533" bIns="1160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Use of protected health information (PHI) involves no more than minimal risk to the privacy of individuals</a:t>
          </a:r>
        </a:p>
      </dsp:txBody>
      <dsp:txXfrm>
        <a:off x="455828" y="2763"/>
        <a:ext cx="2255735" cy="1353441"/>
      </dsp:txXfrm>
    </dsp:sp>
    <dsp:sp modelId="{C0B2B859-5CD0-4B2D-88DC-75FEAE1AD469}">
      <dsp:nvSpPr>
        <dsp:cNvPr id="0" name=""/>
        <dsp:cNvSpPr/>
      </dsp:nvSpPr>
      <dsp:spPr>
        <a:xfrm>
          <a:off x="5484319" y="633764"/>
          <a:ext cx="48821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8219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15459" y="676890"/>
        <a:ext cx="25940" cy="5188"/>
      </dsp:txXfrm>
    </dsp:sp>
    <dsp:sp modelId="{81DE437F-247E-4373-A902-58A43D8A0D96}">
      <dsp:nvSpPr>
        <dsp:cNvPr id="0" name=""/>
        <dsp:cNvSpPr/>
      </dsp:nvSpPr>
      <dsp:spPr>
        <a:xfrm>
          <a:off x="3230384" y="2763"/>
          <a:ext cx="2255735" cy="135344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533" tIns="116024" rIns="110533" bIns="1160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Adequate plan to protect PHI from improper use and disclosure</a:t>
          </a:r>
        </a:p>
      </dsp:txBody>
      <dsp:txXfrm>
        <a:off x="3230384" y="2763"/>
        <a:ext cx="2255735" cy="1353441"/>
      </dsp:txXfrm>
    </dsp:sp>
    <dsp:sp modelId="{7A6347C0-B13A-4B98-B054-6953E8AC8F69}">
      <dsp:nvSpPr>
        <dsp:cNvPr id="0" name=""/>
        <dsp:cNvSpPr/>
      </dsp:nvSpPr>
      <dsp:spPr>
        <a:xfrm>
          <a:off x="1583696" y="1354404"/>
          <a:ext cx="5549110" cy="488219"/>
        </a:xfrm>
        <a:custGeom>
          <a:avLst/>
          <a:gdLst/>
          <a:ahLst/>
          <a:cxnLst/>
          <a:rect l="0" t="0" r="0" b="0"/>
          <a:pathLst>
            <a:path>
              <a:moveTo>
                <a:pt x="5549110" y="0"/>
              </a:moveTo>
              <a:lnTo>
                <a:pt x="5549110" y="261209"/>
              </a:lnTo>
              <a:lnTo>
                <a:pt x="0" y="261209"/>
              </a:lnTo>
              <a:lnTo>
                <a:pt x="0" y="488219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218919" y="1595920"/>
        <a:ext cx="278665" cy="5188"/>
      </dsp:txXfrm>
    </dsp:sp>
    <dsp:sp modelId="{3E63406D-9440-4764-93D6-A09EDF2B46AA}">
      <dsp:nvSpPr>
        <dsp:cNvPr id="0" name=""/>
        <dsp:cNvSpPr/>
      </dsp:nvSpPr>
      <dsp:spPr>
        <a:xfrm>
          <a:off x="6004939" y="2763"/>
          <a:ext cx="2255735" cy="13534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533" tIns="116024" rIns="110533" bIns="1160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Adequate plan to destroy PHI at the earliest opportunity</a:t>
          </a:r>
        </a:p>
      </dsp:txBody>
      <dsp:txXfrm>
        <a:off x="6004939" y="2763"/>
        <a:ext cx="2255735" cy="1353441"/>
      </dsp:txXfrm>
    </dsp:sp>
    <dsp:sp modelId="{70E2534B-4204-4D83-862F-3A0F2476548E}">
      <dsp:nvSpPr>
        <dsp:cNvPr id="0" name=""/>
        <dsp:cNvSpPr/>
      </dsp:nvSpPr>
      <dsp:spPr>
        <a:xfrm>
          <a:off x="2709764" y="2506024"/>
          <a:ext cx="48821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8219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40903" y="2549150"/>
        <a:ext cx="25940" cy="5188"/>
      </dsp:txXfrm>
    </dsp:sp>
    <dsp:sp modelId="{3E68F911-C244-4561-9268-63488374F317}">
      <dsp:nvSpPr>
        <dsp:cNvPr id="0" name=""/>
        <dsp:cNvSpPr/>
      </dsp:nvSpPr>
      <dsp:spPr>
        <a:xfrm>
          <a:off x="455828" y="1875024"/>
          <a:ext cx="2255735" cy="13534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533" tIns="116024" rIns="110533" bIns="1160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Adequate assurances that PHI will not be reused or disclosed unless permitted</a:t>
          </a:r>
        </a:p>
      </dsp:txBody>
      <dsp:txXfrm>
        <a:off x="455828" y="1875024"/>
        <a:ext cx="2255735" cy="1353441"/>
      </dsp:txXfrm>
    </dsp:sp>
    <dsp:sp modelId="{A23552C0-9AC4-4913-AE87-B09B11783DF1}">
      <dsp:nvSpPr>
        <dsp:cNvPr id="0" name=""/>
        <dsp:cNvSpPr/>
      </dsp:nvSpPr>
      <dsp:spPr>
        <a:xfrm>
          <a:off x="5484319" y="2506024"/>
          <a:ext cx="48821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8219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15459" y="2549150"/>
        <a:ext cx="25940" cy="5188"/>
      </dsp:txXfrm>
    </dsp:sp>
    <dsp:sp modelId="{FDCB55E6-50D8-43DF-9FD7-5681C4C7A58E}">
      <dsp:nvSpPr>
        <dsp:cNvPr id="0" name=""/>
        <dsp:cNvSpPr/>
      </dsp:nvSpPr>
      <dsp:spPr>
        <a:xfrm>
          <a:off x="3230384" y="1875024"/>
          <a:ext cx="2255735" cy="135344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533" tIns="116024" rIns="110533" bIns="1160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Research is not practicable without the waiver or alteration</a:t>
          </a:r>
        </a:p>
      </dsp:txBody>
      <dsp:txXfrm>
        <a:off x="3230384" y="1875024"/>
        <a:ext cx="2255735" cy="1353441"/>
      </dsp:txXfrm>
    </dsp:sp>
    <dsp:sp modelId="{CA5B120B-2C9A-4228-B28F-731C9818CF22}">
      <dsp:nvSpPr>
        <dsp:cNvPr id="0" name=""/>
        <dsp:cNvSpPr/>
      </dsp:nvSpPr>
      <dsp:spPr>
        <a:xfrm>
          <a:off x="6004939" y="1875024"/>
          <a:ext cx="2255735" cy="13534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533" tIns="116024" rIns="110533" bIns="1160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Research is not practicable without access to and use of PHI</a:t>
          </a:r>
        </a:p>
      </dsp:txBody>
      <dsp:txXfrm>
        <a:off x="6004939" y="1875024"/>
        <a:ext cx="2255735" cy="13534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557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/>
              <a:t>Thursday, February 5,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67328" y="6217920"/>
            <a:ext cx="7196328" cy="640080"/>
          </a:xfrm>
        </p:spPr>
        <p:txBody>
          <a:bodyPr anchor="ctr" anchorCtr="0"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152" y="0"/>
            <a:ext cx="68580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73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/>
              <a:t>Thursday, February 5,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9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/>
              <a:t>Thursday, February 5,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4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5" y="1825625"/>
            <a:ext cx="10543031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/>
              <a:t>Thursday, February 5,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476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43032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43032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/>
              <a:t>Thursday, February 5,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475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599176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79145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/>
              <a:t>Thursday, February 5,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11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681163"/>
            <a:ext cx="554969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624" y="2505075"/>
            <a:ext cx="554969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70321" y="1681163"/>
            <a:ext cx="4993335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321" y="2505075"/>
            <a:ext cx="4993335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14039161-23B8-4738-9069-73EBE8884FDD}" type="datetime2">
              <a:rPr lang="en-US" smtClean="0"/>
              <a:t>Thursday, February 5, 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8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/>
              <a:t>Thursday, February 5, 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13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/>
              <a:t>Thursday, February 5, 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94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43032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199340"/>
            <a:ext cx="5780468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EAEA162C-A7C1-4263-9453-1BAFF8C39559}" type="datetime2">
              <a:rPr lang="en-US" smtClean="0"/>
              <a:t>Thursday, February 5,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52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4489180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64DF6793-3458-4587-8168-65F0C37A92D2}" type="datetime2">
              <a:rPr lang="en-US" smtClean="0"/>
              <a:t>Thursday, February 5,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47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478322" y="709375"/>
            <a:ext cx="10713675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430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/>
              <a:pPr/>
              <a:t>Thursday, February 5,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286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794" r:id="rId6"/>
    <p:sldLayoutId id="2147483790" r:id="rId7"/>
    <p:sldLayoutId id="2147483791" r:id="rId8"/>
    <p:sldLayoutId id="2147483792" r:id="rId9"/>
    <p:sldLayoutId id="2147483793" r:id="rId10"/>
    <p:sldLayoutId id="21474837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3C994B4-9721-4148-9EEC-6793CECDE8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3" y="-1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9D95E49-763A-4886-B038-82F734740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D4D99EB-C4F3-4F0C-91F7-AB4DC2A08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699899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9CE3F7-C1FF-4C72-C701-E25C9E825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900" y="576263"/>
            <a:ext cx="3932532" cy="2967606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Part V: Consent!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AC5B4E-C3FD-BD5E-846B-7708808E12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900" y="3764975"/>
            <a:ext cx="3932532" cy="2192683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Diana Floegel, MLIS, PhD</a:t>
            </a:r>
          </a:p>
          <a:p>
            <a:pPr algn="l"/>
            <a:r>
              <a:rPr lang="en-US" dirty="0"/>
              <a:t>Senior Regulatory Analyst &amp; Chair</a:t>
            </a:r>
          </a:p>
          <a:p>
            <a:pPr algn="l"/>
            <a:r>
              <a:rPr lang="en-US" dirty="0"/>
              <a:t>floegeld@upenn.edu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4B69146-C1C0-4B58-86FC-34F3390EB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1364091" y="698677"/>
            <a:ext cx="826383" cy="5479134"/>
          </a:xfrm>
          <a:prstGeom prst="rect">
            <a:avLst/>
          </a:prstGeom>
          <a:solidFill>
            <a:schemeClr val="accent1">
              <a:alpha val="2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3454DA-9E9E-5A5E-3043-C7C5A68017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58"/>
          <a:stretch/>
        </p:blipFill>
        <p:spPr>
          <a:xfrm>
            <a:off x="4987132" y="1527406"/>
            <a:ext cx="6774155" cy="3810453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C540AD5-A993-4DA3-B064-D004E2CC6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E6A9698-2C5E-4B0F-B3FA-0CE9BCA6E1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664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E9B60-7DAF-9B1F-E5BB-724B902CE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consent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EBF66E36-B543-17CB-2908-E19E2A9B73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7446826"/>
              </p:ext>
            </p:extLst>
          </p:nvPr>
        </p:nvGraphicFramePr>
        <p:xfrm>
          <a:off x="420625" y="1825625"/>
          <a:ext cx="10543031" cy="4206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8108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F0B8C-173F-DCDC-FB01-FAD881DE5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DFAC3-96ED-3962-6AD0-1B87A6A2A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Consent templates are available on the IRB website</a:t>
            </a:r>
          </a:p>
          <a:p>
            <a:pPr lvl="1"/>
            <a:r>
              <a:rPr lang="en-US" dirty="0"/>
              <a:t>Biomedical</a:t>
            </a:r>
          </a:p>
          <a:p>
            <a:pPr lvl="2"/>
            <a:r>
              <a:rPr lang="en-US" dirty="0"/>
              <a:t>UPHS, Dental School</a:t>
            </a:r>
          </a:p>
          <a:p>
            <a:pPr lvl="2"/>
            <a:r>
              <a:rPr lang="en-US" dirty="0"/>
              <a:t>Includes HIPAA authorization</a:t>
            </a:r>
          </a:p>
          <a:p>
            <a:pPr lvl="1"/>
            <a:r>
              <a:rPr lang="en-US" dirty="0"/>
              <a:t>Social-Behavioral</a:t>
            </a:r>
          </a:p>
          <a:p>
            <a:pPr lvl="2"/>
            <a:r>
              <a:rPr lang="en-US" dirty="0"/>
              <a:t>Use outside of UPHS &amp; Dental School</a:t>
            </a:r>
          </a:p>
          <a:p>
            <a:pPr lvl="1"/>
            <a:r>
              <a:rPr lang="en-US" dirty="0"/>
              <a:t>Anonymous self-report</a:t>
            </a:r>
          </a:p>
          <a:p>
            <a:pPr lvl="2"/>
            <a:r>
              <a:rPr lang="en-US" dirty="0"/>
              <a:t>Use for anonymous survey research</a:t>
            </a:r>
          </a:p>
          <a:p>
            <a:r>
              <a:rPr lang="en-US" dirty="0"/>
              <a:t>You can also compose your own script or form for minimal risk research using required elements of consent </a:t>
            </a:r>
          </a:p>
          <a:p>
            <a:pPr lvl="1"/>
            <a:r>
              <a:rPr lang="en-US" dirty="0"/>
              <a:t>+HIPAA if applicable</a:t>
            </a:r>
          </a:p>
        </p:txBody>
      </p:sp>
    </p:spTree>
    <p:extLst>
      <p:ext uri="{BB962C8B-B14F-4D97-AF65-F5344CB8AC3E}">
        <p14:creationId xmlns:p14="http://schemas.microsoft.com/office/powerpoint/2010/main" val="267836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77DCE2-1114-84A6-6EEF-C0A0E24FE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en-US" dirty="0"/>
              <a:t>What do you need in a consent form or script?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CE383AC-8431-977D-4A41-42D80D1485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4402965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2912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1AF703-07D3-C1B0-5FEB-27AB0FC83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en-US" dirty="0"/>
              <a:t>What are the required elements of HIPAA authorization?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4F53854-D5CB-E175-368B-A5201085AA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5738900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3384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42AA2-8CBE-EC8B-0ADD-640A67CF6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if you will enroll children/minors?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13030-FE2E-E9B4-3CB7-152FE9A6C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most cases, you need:</a:t>
            </a:r>
          </a:p>
          <a:p>
            <a:pPr lvl="1"/>
            <a:r>
              <a:rPr lang="en-US" dirty="0"/>
              <a:t>A process for obtaining “assent” (consent from minors)</a:t>
            </a:r>
          </a:p>
          <a:p>
            <a:pPr lvl="2"/>
            <a:r>
              <a:rPr lang="en-US" dirty="0"/>
              <a:t>We have a template on our website!</a:t>
            </a:r>
          </a:p>
          <a:p>
            <a:r>
              <a:rPr lang="en-US" dirty="0"/>
              <a:t>A process for obtaining parental permission</a:t>
            </a:r>
          </a:p>
          <a:p>
            <a:r>
              <a:rPr lang="en-US" dirty="0"/>
              <a:t>In certain cases, you </a:t>
            </a:r>
            <a:r>
              <a:rPr lang="en-US" i="1" dirty="0"/>
              <a:t>can</a:t>
            </a:r>
            <a:r>
              <a:rPr lang="en-US" dirty="0"/>
              <a:t> waive parental permission</a:t>
            </a:r>
          </a:p>
          <a:p>
            <a:pPr lvl="1"/>
            <a:r>
              <a:rPr lang="en-US" dirty="0"/>
              <a:t>Example: It is impossible to obtain</a:t>
            </a:r>
          </a:p>
          <a:p>
            <a:pPr lvl="1"/>
            <a:r>
              <a:rPr lang="en-US" dirty="0"/>
              <a:t>Example: Obtaining permission may harm the child more than the research (e.g., “outing” a child)</a:t>
            </a:r>
          </a:p>
          <a:p>
            <a:pPr lvl="1"/>
            <a:endParaRPr lang="en-US" dirty="0"/>
          </a:p>
          <a:p>
            <a:r>
              <a:rPr lang="en-US" dirty="0"/>
              <a:t>Contact a Senior Analyst with questions or sign up for office hours!</a:t>
            </a:r>
          </a:p>
        </p:txBody>
      </p:sp>
    </p:spTree>
    <p:extLst>
      <p:ext uri="{BB962C8B-B14F-4D97-AF65-F5344CB8AC3E}">
        <p14:creationId xmlns:p14="http://schemas.microsoft.com/office/powerpoint/2010/main" val="4160218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72C49-1380-E6BA-7AF1-BAB3D4208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waive consent?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74BC6-C273-D1C8-4295-C4610486C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most cases, no</a:t>
            </a:r>
          </a:p>
          <a:p>
            <a:r>
              <a:rPr lang="en-US" dirty="0"/>
              <a:t>You can waive consent if:</a:t>
            </a:r>
          </a:p>
          <a:p>
            <a:pPr lvl="1"/>
            <a:r>
              <a:rPr lang="en-US" dirty="0"/>
              <a:t>It is </a:t>
            </a:r>
            <a:r>
              <a:rPr lang="en-US" b="1" dirty="0"/>
              <a:t>impracticable</a:t>
            </a:r>
            <a:r>
              <a:rPr lang="en-US" dirty="0"/>
              <a:t> to obtain informed consent</a:t>
            </a:r>
          </a:p>
          <a:p>
            <a:pPr lvl="1"/>
            <a:r>
              <a:rPr lang="en-US" dirty="0"/>
              <a:t>Doing so will not impact the </a:t>
            </a:r>
            <a:r>
              <a:rPr lang="en-US" b="1" dirty="0"/>
              <a:t>rights and welfare</a:t>
            </a:r>
            <a:r>
              <a:rPr lang="en-US" dirty="0"/>
              <a:t> of participants</a:t>
            </a:r>
          </a:p>
          <a:p>
            <a:pPr lvl="1"/>
            <a:r>
              <a:rPr lang="en-US" dirty="0"/>
              <a:t>You have appropriate </a:t>
            </a:r>
            <a:r>
              <a:rPr lang="en-US" b="1" dirty="0"/>
              <a:t>privacy and confidentiality </a:t>
            </a:r>
            <a:r>
              <a:rPr lang="en-US" dirty="0"/>
              <a:t>plans in place</a:t>
            </a:r>
          </a:p>
          <a:p>
            <a:pPr lvl="1"/>
            <a:r>
              <a:rPr lang="en-US" dirty="0"/>
              <a:t>If possible, you have plans to </a:t>
            </a:r>
            <a:r>
              <a:rPr lang="en-US" b="1" dirty="0"/>
              <a:t>debrief people</a:t>
            </a:r>
            <a:r>
              <a:rPr lang="en-US" dirty="0"/>
              <a:t> in the future</a:t>
            </a:r>
          </a:p>
          <a:p>
            <a:r>
              <a:rPr lang="en-US" dirty="0"/>
              <a:t>Common examples of studies with consent waivers:</a:t>
            </a:r>
          </a:p>
          <a:p>
            <a:pPr lvl="1"/>
            <a:r>
              <a:rPr lang="en-US" dirty="0"/>
              <a:t>Retrospective chart review (Penn Medicine)</a:t>
            </a:r>
          </a:p>
          <a:p>
            <a:pPr lvl="1"/>
            <a:r>
              <a:rPr lang="en-US" dirty="0"/>
              <a:t>Nudge trials</a:t>
            </a:r>
          </a:p>
          <a:p>
            <a:pPr lvl="1"/>
            <a:r>
              <a:rPr lang="en-US" dirty="0"/>
              <a:t>Access to secondary data sets that contain identifying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53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CE68C35-0307-4DBB-9BB2-51A0BC80F6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B4461734-7A1F-4C43-9DD1-82961A9BC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F76B182E-353C-4F09-98E3-D0D9D094A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9B2015-9932-624E-5A62-83D6ABEE7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01" y="603503"/>
            <a:ext cx="10851735" cy="1739267"/>
          </a:xfrm>
        </p:spPr>
        <p:txBody>
          <a:bodyPr anchor="t">
            <a:normAutofit/>
          </a:bodyPr>
          <a:lstStyle/>
          <a:p>
            <a:r>
              <a:rPr lang="en-US" dirty="0"/>
              <a:t>When can you waive HIPAA authorization?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A32DD4E3-F3A5-479E-9FC8-93181F7AB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A5C97BEA-9A67-4872-9526-42EECD54C0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8F4C723-9466-D9C1-95FC-02AA1D3D33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6096964"/>
              </p:ext>
            </p:extLst>
          </p:nvPr>
        </p:nvGraphicFramePr>
        <p:xfrm>
          <a:off x="1948329" y="2515751"/>
          <a:ext cx="8716504" cy="3231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8702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551C3B6-A0D6-43F6-9F68-13666CDA5C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2" y="709375"/>
            <a:ext cx="10713675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Background Gray Rectangle">
            <a:extLst>
              <a:ext uri="{FF2B5EF4-FFF2-40B4-BE49-F238E27FC236}">
                <a16:creationId xmlns:a16="http://schemas.microsoft.com/office/drawing/2014/main" id="{F350619B-1CEA-4F3A-B1CD-A2C2D2244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-14198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E15BBD1-749F-4A49-ADE2-81C8F2B39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26ED8F-86BF-1D25-BD6A-9F121A182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71602"/>
            <a:ext cx="6327525" cy="29720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solidFill>
                  <a:schemeClr val="tx1"/>
                </a:solidFill>
              </a:rPr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F7351-666A-4BE5-7603-9DAA8AD07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636" y="3852582"/>
            <a:ext cx="5939523" cy="199015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ts val="3200"/>
              </a:lnSpc>
              <a:buNone/>
            </a:pPr>
            <a:r>
              <a:rPr lang="en-US">
                <a:solidFill>
                  <a:schemeClr val="tx1"/>
                </a:solidFill>
              </a:rPr>
              <a:t>Sign up for office hours or contact a senior analyst!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04DA458-613E-43FB-A97D-77D61DBA2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C466D9B-A27D-45F9-8BF3-E2F379235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8019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450F8DB-7F41-4FB9-BF25-932C44C2E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529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setVTI">
  <a:themeElements>
    <a:clrScheme name="Custom 20">
      <a:dk1>
        <a:srgbClr val="000000"/>
      </a:dk1>
      <a:lt1>
        <a:sysClr val="window" lastClr="FFFFFF"/>
      </a:lt1>
      <a:dk2>
        <a:srgbClr val="2C3948"/>
      </a:dk2>
      <a:lt2>
        <a:srgbClr val="F4F4F4"/>
      </a:lt2>
      <a:accent1>
        <a:srgbClr val="F49D90"/>
      </a:accent1>
      <a:accent2>
        <a:srgbClr val="D6947C"/>
      </a:accent2>
      <a:accent3>
        <a:srgbClr val="BF8484"/>
      </a:accent3>
      <a:accent4>
        <a:srgbClr val="96A9AA"/>
      </a:accent4>
      <a:accent5>
        <a:srgbClr val="DD796C"/>
      </a:accent5>
      <a:accent6>
        <a:srgbClr val="D09145"/>
      </a:accent6>
      <a:hlink>
        <a:srgbClr val="DF686A"/>
      </a:hlink>
      <a:folHlink>
        <a:srgbClr val="F93F1C"/>
      </a:folHlink>
    </a:clrScheme>
    <a:fontScheme name="Dante">
      <a:majorFont>
        <a:latin typeface="Univers Light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595</Words>
  <Application>Microsoft Office PowerPoint</Application>
  <PresentationFormat>Widescreen</PresentationFormat>
  <Paragraphs>80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Dante (Headings)2</vt:lpstr>
      <vt:lpstr>Helvetica Neue Medium</vt:lpstr>
      <vt:lpstr>Univers</vt:lpstr>
      <vt:lpstr>Univers Light</vt:lpstr>
      <vt:lpstr>Wingdings 2</vt:lpstr>
      <vt:lpstr>OffsetVTI</vt:lpstr>
      <vt:lpstr>Part V: Consent!</vt:lpstr>
      <vt:lpstr>Types of consent</vt:lpstr>
      <vt:lpstr>Templates</vt:lpstr>
      <vt:lpstr>What do you need in a consent form or script?</vt:lpstr>
      <vt:lpstr>What are the required elements of HIPAA authorization?</vt:lpstr>
      <vt:lpstr>What if you will enroll children/minors?</vt:lpstr>
      <vt:lpstr>Can you waive consent?</vt:lpstr>
      <vt:lpstr>When can you waive HIPAA authorization?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V: Writing the consent form</dc:title>
  <dc:creator>Floegel, Diana</dc:creator>
  <cp:lastModifiedBy>Floegel, Diana</cp:lastModifiedBy>
  <cp:revision>1</cp:revision>
  <dcterms:created xsi:type="dcterms:W3CDTF">2022-08-30T13:27:40Z</dcterms:created>
  <dcterms:modified xsi:type="dcterms:W3CDTF">2026-02-05T14:24:01Z</dcterms:modified>
</cp:coreProperties>
</file>